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9" r:id="rId9"/>
    <p:sldId id="264" r:id="rId10"/>
    <p:sldId id="267" r:id="rId11"/>
    <p:sldId id="268" r:id="rId12"/>
    <p:sldId id="266"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28" autoAdjust="0"/>
    <p:restoredTop sz="94660"/>
  </p:normalViewPr>
  <p:slideViewPr>
    <p:cSldViewPr snapToGrid="0">
      <p:cViewPr varScale="1">
        <p:scale>
          <a:sx n="92" d="100"/>
          <a:sy n="92" d="100"/>
        </p:scale>
        <p:origin x="53"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89A30-A5EB-40E9-82C5-2635B649A8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4580502-EFF7-4BAB-8945-E4F1B65298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B5F1B6C-1CE5-4311-B19D-7123F62195B0}"/>
              </a:ext>
            </a:extLst>
          </p:cNvPr>
          <p:cNvSpPr>
            <a:spLocks noGrp="1"/>
          </p:cNvSpPr>
          <p:nvPr>
            <p:ph type="dt" sz="half" idx="10"/>
          </p:nvPr>
        </p:nvSpPr>
        <p:spPr/>
        <p:txBody>
          <a:bodyPr/>
          <a:lstStyle/>
          <a:p>
            <a:fld id="{475E14FC-5450-4F91-B3A2-00C7E1F99D25}" type="datetimeFigureOut">
              <a:rPr lang="en-IN" smtClean="0"/>
              <a:t>16-06-2020</a:t>
            </a:fld>
            <a:endParaRPr lang="en-IN"/>
          </a:p>
        </p:txBody>
      </p:sp>
      <p:sp>
        <p:nvSpPr>
          <p:cNvPr id="5" name="Footer Placeholder 4">
            <a:extLst>
              <a:ext uri="{FF2B5EF4-FFF2-40B4-BE49-F238E27FC236}">
                <a16:creationId xmlns:a16="http://schemas.microsoft.com/office/drawing/2014/main" id="{BD00CA74-ADE4-4644-AEB3-FBFC3B51A6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7296FC-B081-44FF-BE32-69B82285B1D0}"/>
              </a:ext>
            </a:extLst>
          </p:cNvPr>
          <p:cNvSpPr>
            <a:spLocks noGrp="1"/>
          </p:cNvSpPr>
          <p:nvPr>
            <p:ph type="sldNum" sz="quarter" idx="12"/>
          </p:nvPr>
        </p:nvSpPr>
        <p:spPr/>
        <p:txBody>
          <a:bodyPr/>
          <a:lstStyle/>
          <a:p>
            <a:fld id="{68AD3DEF-6AA9-4371-AD2C-04B7E78EA4D8}" type="slidenum">
              <a:rPr lang="en-IN" smtClean="0"/>
              <a:t>‹#›</a:t>
            </a:fld>
            <a:endParaRPr lang="en-IN"/>
          </a:p>
        </p:txBody>
      </p:sp>
    </p:spTree>
    <p:extLst>
      <p:ext uri="{BB962C8B-B14F-4D97-AF65-F5344CB8AC3E}">
        <p14:creationId xmlns:p14="http://schemas.microsoft.com/office/powerpoint/2010/main" val="835173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C6AAB-D1BE-4039-BF20-AFFC0284198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2004F0D-29C8-4B98-98E1-5BD5FFEDAF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D1492C-5282-49C6-A404-51A7A76091A1}"/>
              </a:ext>
            </a:extLst>
          </p:cNvPr>
          <p:cNvSpPr>
            <a:spLocks noGrp="1"/>
          </p:cNvSpPr>
          <p:nvPr>
            <p:ph type="dt" sz="half" idx="10"/>
          </p:nvPr>
        </p:nvSpPr>
        <p:spPr/>
        <p:txBody>
          <a:bodyPr/>
          <a:lstStyle/>
          <a:p>
            <a:fld id="{475E14FC-5450-4F91-B3A2-00C7E1F99D25}" type="datetimeFigureOut">
              <a:rPr lang="en-IN" smtClean="0"/>
              <a:t>16-06-2020</a:t>
            </a:fld>
            <a:endParaRPr lang="en-IN"/>
          </a:p>
        </p:txBody>
      </p:sp>
      <p:sp>
        <p:nvSpPr>
          <p:cNvPr id="5" name="Footer Placeholder 4">
            <a:extLst>
              <a:ext uri="{FF2B5EF4-FFF2-40B4-BE49-F238E27FC236}">
                <a16:creationId xmlns:a16="http://schemas.microsoft.com/office/drawing/2014/main" id="{8A2796BC-3E41-4DEC-8E8B-BD7C43A865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BBFADC-5B99-476D-9219-C3B6F5F98B0F}"/>
              </a:ext>
            </a:extLst>
          </p:cNvPr>
          <p:cNvSpPr>
            <a:spLocks noGrp="1"/>
          </p:cNvSpPr>
          <p:nvPr>
            <p:ph type="sldNum" sz="quarter" idx="12"/>
          </p:nvPr>
        </p:nvSpPr>
        <p:spPr/>
        <p:txBody>
          <a:bodyPr/>
          <a:lstStyle/>
          <a:p>
            <a:fld id="{68AD3DEF-6AA9-4371-AD2C-04B7E78EA4D8}" type="slidenum">
              <a:rPr lang="en-IN" smtClean="0"/>
              <a:t>‹#›</a:t>
            </a:fld>
            <a:endParaRPr lang="en-IN"/>
          </a:p>
        </p:txBody>
      </p:sp>
    </p:spTree>
    <p:extLst>
      <p:ext uri="{BB962C8B-B14F-4D97-AF65-F5344CB8AC3E}">
        <p14:creationId xmlns:p14="http://schemas.microsoft.com/office/powerpoint/2010/main" val="2159340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239FFB-83C7-488E-9DE7-B972584990E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8E1345A-0C39-4501-AF92-5E58EF2AF1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ACE308-AE82-4FB8-9278-932257B5AE8E}"/>
              </a:ext>
            </a:extLst>
          </p:cNvPr>
          <p:cNvSpPr>
            <a:spLocks noGrp="1"/>
          </p:cNvSpPr>
          <p:nvPr>
            <p:ph type="dt" sz="half" idx="10"/>
          </p:nvPr>
        </p:nvSpPr>
        <p:spPr/>
        <p:txBody>
          <a:bodyPr/>
          <a:lstStyle/>
          <a:p>
            <a:fld id="{475E14FC-5450-4F91-B3A2-00C7E1F99D25}" type="datetimeFigureOut">
              <a:rPr lang="en-IN" smtClean="0"/>
              <a:t>16-06-2020</a:t>
            </a:fld>
            <a:endParaRPr lang="en-IN"/>
          </a:p>
        </p:txBody>
      </p:sp>
      <p:sp>
        <p:nvSpPr>
          <p:cNvPr id="5" name="Footer Placeholder 4">
            <a:extLst>
              <a:ext uri="{FF2B5EF4-FFF2-40B4-BE49-F238E27FC236}">
                <a16:creationId xmlns:a16="http://schemas.microsoft.com/office/drawing/2014/main" id="{1A62E1E6-56AB-4B55-B143-6CBF9824CB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E3148D-1F66-4050-A755-DF7F92596D9E}"/>
              </a:ext>
            </a:extLst>
          </p:cNvPr>
          <p:cNvSpPr>
            <a:spLocks noGrp="1"/>
          </p:cNvSpPr>
          <p:nvPr>
            <p:ph type="sldNum" sz="quarter" idx="12"/>
          </p:nvPr>
        </p:nvSpPr>
        <p:spPr/>
        <p:txBody>
          <a:bodyPr/>
          <a:lstStyle/>
          <a:p>
            <a:fld id="{68AD3DEF-6AA9-4371-AD2C-04B7E78EA4D8}" type="slidenum">
              <a:rPr lang="en-IN" smtClean="0"/>
              <a:t>‹#›</a:t>
            </a:fld>
            <a:endParaRPr lang="en-IN"/>
          </a:p>
        </p:txBody>
      </p:sp>
    </p:spTree>
    <p:extLst>
      <p:ext uri="{BB962C8B-B14F-4D97-AF65-F5344CB8AC3E}">
        <p14:creationId xmlns:p14="http://schemas.microsoft.com/office/powerpoint/2010/main" val="3537323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B7C5-3B1F-41AE-9B45-18831CA3932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947CF63-9628-4302-AF6D-3605C244F6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5BFBCE-8E41-4D3E-90EF-7E2FA3EB68F2}"/>
              </a:ext>
            </a:extLst>
          </p:cNvPr>
          <p:cNvSpPr>
            <a:spLocks noGrp="1"/>
          </p:cNvSpPr>
          <p:nvPr>
            <p:ph type="dt" sz="half" idx="10"/>
          </p:nvPr>
        </p:nvSpPr>
        <p:spPr/>
        <p:txBody>
          <a:bodyPr/>
          <a:lstStyle/>
          <a:p>
            <a:fld id="{475E14FC-5450-4F91-B3A2-00C7E1F99D25}" type="datetimeFigureOut">
              <a:rPr lang="en-IN" smtClean="0"/>
              <a:t>16-06-2020</a:t>
            </a:fld>
            <a:endParaRPr lang="en-IN"/>
          </a:p>
        </p:txBody>
      </p:sp>
      <p:sp>
        <p:nvSpPr>
          <p:cNvPr id="5" name="Footer Placeholder 4">
            <a:extLst>
              <a:ext uri="{FF2B5EF4-FFF2-40B4-BE49-F238E27FC236}">
                <a16:creationId xmlns:a16="http://schemas.microsoft.com/office/drawing/2014/main" id="{6DC30D6E-2965-4DF0-B788-96299935AB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5481D3-A0A7-4BA0-8A7A-63AC762F2C03}"/>
              </a:ext>
            </a:extLst>
          </p:cNvPr>
          <p:cNvSpPr>
            <a:spLocks noGrp="1"/>
          </p:cNvSpPr>
          <p:nvPr>
            <p:ph type="sldNum" sz="quarter" idx="12"/>
          </p:nvPr>
        </p:nvSpPr>
        <p:spPr/>
        <p:txBody>
          <a:bodyPr/>
          <a:lstStyle/>
          <a:p>
            <a:fld id="{68AD3DEF-6AA9-4371-AD2C-04B7E78EA4D8}" type="slidenum">
              <a:rPr lang="en-IN" smtClean="0"/>
              <a:t>‹#›</a:t>
            </a:fld>
            <a:endParaRPr lang="en-IN"/>
          </a:p>
        </p:txBody>
      </p:sp>
    </p:spTree>
    <p:extLst>
      <p:ext uri="{BB962C8B-B14F-4D97-AF65-F5344CB8AC3E}">
        <p14:creationId xmlns:p14="http://schemas.microsoft.com/office/powerpoint/2010/main" val="3687157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04B6A-0724-4065-99FD-757E3DEE5B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18431B-3192-4D1A-9603-B24C5BF072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B2E63C-0C34-4075-9311-2DA992631697}"/>
              </a:ext>
            </a:extLst>
          </p:cNvPr>
          <p:cNvSpPr>
            <a:spLocks noGrp="1"/>
          </p:cNvSpPr>
          <p:nvPr>
            <p:ph type="dt" sz="half" idx="10"/>
          </p:nvPr>
        </p:nvSpPr>
        <p:spPr/>
        <p:txBody>
          <a:bodyPr/>
          <a:lstStyle/>
          <a:p>
            <a:fld id="{475E14FC-5450-4F91-B3A2-00C7E1F99D25}" type="datetimeFigureOut">
              <a:rPr lang="en-IN" smtClean="0"/>
              <a:t>16-06-2020</a:t>
            </a:fld>
            <a:endParaRPr lang="en-IN"/>
          </a:p>
        </p:txBody>
      </p:sp>
      <p:sp>
        <p:nvSpPr>
          <p:cNvPr id="5" name="Footer Placeholder 4">
            <a:extLst>
              <a:ext uri="{FF2B5EF4-FFF2-40B4-BE49-F238E27FC236}">
                <a16:creationId xmlns:a16="http://schemas.microsoft.com/office/drawing/2014/main" id="{C59E37EA-09D1-4270-BA61-C919773C95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C476A0-B4E1-4335-8CEA-5CC93865908F}"/>
              </a:ext>
            </a:extLst>
          </p:cNvPr>
          <p:cNvSpPr>
            <a:spLocks noGrp="1"/>
          </p:cNvSpPr>
          <p:nvPr>
            <p:ph type="sldNum" sz="quarter" idx="12"/>
          </p:nvPr>
        </p:nvSpPr>
        <p:spPr/>
        <p:txBody>
          <a:bodyPr/>
          <a:lstStyle/>
          <a:p>
            <a:fld id="{68AD3DEF-6AA9-4371-AD2C-04B7E78EA4D8}" type="slidenum">
              <a:rPr lang="en-IN" smtClean="0"/>
              <a:t>‹#›</a:t>
            </a:fld>
            <a:endParaRPr lang="en-IN"/>
          </a:p>
        </p:txBody>
      </p:sp>
    </p:spTree>
    <p:extLst>
      <p:ext uri="{BB962C8B-B14F-4D97-AF65-F5344CB8AC3E}">
        <p14:creationId xmlns:p14="http://schemas.microsoft.com/office/powerpoint/2010/main" val="3961302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C15B4-DDFB-4AF3-86A2-CE1938B20C2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51DE5D8-660C-439D-8040-A43149941E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6AB0A5B-F078-440F-88C1-2AA2C86820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F53C5DE-6BFC-49FB-8E75-C024CCE9BCFC}"/>
              </a:ext>
            </a:extLst>
          </p:cNvPr>
          <p:cNvSpPr>
            <a:spLocks noGrp="1"/>
          </p:cNvSpPr>
          <p:nvPr>
            <p:ph type="dt" sz="half" idx="10"/>
          </p:nvPr>
        </p:nvSpPr>
        <p:spPr/>
        <p:txBody>
          <a:bodyPr/>
          <a:lstStyle/>
          <a:p>
            <a:fld id="{475E14FC-5450-4F91-B3A2-00C7E1F99D25}" type="datetimeFigureOut">
              <a:rPr lang="en-IN" smtClean="0"/>
              <a:t>16-06-2020</a:t>
            </a:fld>
            <a:endParaRPr lang="en-IN"/>
          </a:p>
        </p:txBody>
      </p:sp>
      <p:sp>
        <p:nvSpPr>
          <p:cNvPr id="6" name="Footer Placeholder 5">
            <a:extLst>
              <a:ext uri="{FF2B5EF4-FFF2-40B4-BE49-F238E27FC236}">
                <a16:creationId xmlns:a16="http://schemas.microsoft.com/office/drawing/2014/main" id="{E48DBD2C-3885-4AEE-AF0C-C57E8AE5B5A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D2B9AE-3658-4DBD-9994-C4FD2290B11C}"/>
              </a:ext>
            </a:extLst>
          </p:cNvPr>
          <p:cNvSpPr>
            <a:spLocks noGrp="1"/>
          </p:cNvSpPr>
          <p:nvPr>
            <p:ph type="sldNum" sz="quarter" idx="12"/>
          </p:nvPr>
        </p:nvSpPr>
        <p:spPr/>
        <p:txBody>
          <a:bodyPr/>
          <a:lstStyle/>
          <a:p>
            <a:fld id="{68AD3DEF-6AA9-4371-AD2C-04B7E78EA4D8}" type="slidenum">
              <a:rPr lang="en-IN" smtClean="0"/>
              <a:t>‹#›</a:t>
            </a:fld>
            <a:endParaRPr lang="en-IN"/>
          </a:p>
        </p:txBody>
      </p:sp>
    </p:spTree>
    <p:extLst>
      <p:ext uri="{BB962C8B-B14F-4D97-AF65-F5344CB8AC3E}">
        <p14:creationId xmlns:p14="http://schemas.microsoft.com/office/powerpoint/2010/main" val="3119001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E53C-057E-496B-A5CD-A5E320ADABA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F29D9D-0F24-452D-9595-EC54267808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A7D679-05E4-4722-A5D7-78695E9392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C975C64-F991-4229-9DF1-19D4BA8B71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BA1266-9C33-42B6-8014-8F4B6E169A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AA38226-5213-4D0E-BAE1-D137C3494122}"/>
              </a:ext>
            </a:extLst>
          </p:cNvPr>
          <p:cNvSpPr>
            <a:spLocks noGrp="1"/>
          </p:cNvSpPr>
          <p:nvPr>
            <p:ph type="dt" sz="half" idx="10"/>
          </p:nvPr>
        </p:nvSpPr>
        <p:spPr/>
        <p:txBody>
          <a:bodyPr/>
          <a:lstStyle/>
          <a:p>
            <a:fld id="{475E14FC-5450-4F91-B3A2-00C7E1F99D25}" type="datetimeFigureOut">
              <a:rPr lang="en-IN" smtClean="0"/>
              <a:t>16-06-2020</a:t>
            </a:fld>
            <a:endParaRPr lang="en-IN"/>
          </a:p>
        </p:txBody>
      </p:sp>
      <p:sp>
        <p:nvSpPr>
          <p:cNvPr id="8" name="Footer Placeholder 7">
            <a:extLst>
              <a:ext uri="{FF2B5EF4-FFF2-40B4-BE49-F238E27FC236}">
                <a16:creationId xmlns:a16="http://schemas.microsoft.com/office/drawing/2014/main" id="{EE64320F-ECE2-4D25-86AD-38AD57B668A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9296867-C4C1-4F13-AAD0-5CC265E6F81E}"/>
              </a:ext>
            </a:extLst>
          </p:cNvPr>
          <p:cNvSpPr>
            <a:spLocks noGrp="1"/>
          </p:cNvSpPr>
          <p:nvPr>
            <p:ph type="sldNum" sz="quarter" idx="12"/>
          </p:nvPr>
        </p:nvSpPr>
        <p:spPr/>
        <p:txBody>
          <a:bodyPr/>
          <a:lstStyle/>
          <a:p>
            <a:fld id="{68AD3DEF-6AA9-4371-AD2C-04B7E78EA4D8}" type="slidenum">
              <a:rPr lang="en-IN" smtClean="0"/>
              <a:t>‹#›</a:t>
            </a:fld>
            <a:endParaRPr lang="en-IN"/>
          </a:p>
        </p:txBody>
      </p:sp>
    </p:spTree>
    <p:extLst>
      <p:ext uri="{BB962C8B-B14F-4D97-AF65-F5344CB8AC3E}">
        <p14:creationId xmlns:p14="http://schemas.microsoft.com/office/powerpoint/2010/main" val="3350262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963C7-F504-4E5F-AA91-81651F3BA25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86DC730-5B03-4488-812F-CB5F0C58B587}"/>
              </a:ext>
            </a:extLst>
          </p:cNvPr>
          <p:cNvSpPr>
            <a:spLocks noGrp="1"/>
          </p:cNvSpPr>
          <p:nvPr>
            <p:ph type="dt" sz="half" idx="10"/>
          </p:nvPr>
        </p:nvSpPr>
        <p:spPr/>
        <p:txBody>
          <a:bodyPr/>
          <a:lstStyle/>
          <a:p>
            <a:fld id="{475E14FC-5450-4F91-B3A2-00C7E1F99D25}" type="datetimeFigureOut">
              <a:rPr lang="en-IN" smtClean="0"/>
              <a:t>16-06-2020</a:t>
            </a:fld>
            <a:endParaRPr lang="en-IN"/>
          </a:p>
        </p:txBody>
      </p:sp>
      <p:sp>
        <p:nvSpPr>
          <p:cNvPr id="4" name="Footer Placeholder 3">
            <a:extLst>
              <a:ext uri="{FF2B5EF4-FFF2-40B4-BE49-F238E27FC236}">
                <a16:creationId xmlns:a16="http://schemas.microsoft.com/office/drawing/2014/main" id="{74923B09-AB32-43F9-80C0-F495D804134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49E93D9-0AF4-4606-AC50-74CC91678062}"/>
              </a:ext>
            </a:extLst>
          </p:cNvPr>
          <p:cNvSpPr>
            <a:spLocks noGrp="1"/>
          </p:cNvSpPr>
          <p:nvPr>
            <p:ph type="sldNum" sz="quarter" idx="12"/>
          </p:nvPr>
        </p:nvSpPr>
        <p:spPr/>
        <p:txBody>
          <a:bodyPr/>
          <a:lstStyle/>
          <a:p>
            <a:fld id="{68AD3DEF-6AA9-4371-AD2C-04B7E78EA4D8}" type="slidenum">
              <a:rPr lang="en-IN" smtClean="0"/>
              <a:t>‹#›</a:t>
            </a:fld>
            <a:endParaRPr lang="en-IN"/>
          </a:p>
        </p:txBody>
      </p:sp>
    </p:spTree>
    <p:extLst>
      <p:ext uri="{BB962C8B-B14F-4D97-AF65-F5344CB8AC3E}">
        <p14:creationId xmlns:p14="http://schemas.microsoft.com/office/powerpoint/2010/main" val="858762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5801A1-610C-44CE-99CF-EE3D942734D5}"/>
              </a:ext>
            </a:extLst>
          </p:cNvPr>
          <p:cNvSpPr>
            <a:spLocks noGrp="1"/>
          </p:cNvSpPr>
          <p:nvPr>
            <p:ph type="dt" sz="half" idx="10"/>
          </p:nvPr>
        </p:nvSpPr>
        <p:spPr/>
        <p:txBody>
          <a:bodyPr/>
          <a:lstStyle/>
          <a:p>
            <a:fld id="{475E14FC-5450-4F91-B3A2-00C7E1F99D25}" type="datetimeFigureOut">
              <a:rPr lang="en-IN" smtClean="0"/>
              <a:t>16-06-2020</a:t>
            </a:fld>
            <a:endParaRPr lang="en-IN"/>
          </a:p>
        </p:txBody>
      </p:sp>
      <p:sp>
        <p:nvSpPr>
          <p:cNvPr id="3" name="Footer Placeholder 2">
            <a:extLst>
              <a:ext uri="{FF2B5EF4-FFF2-40B4-BE49-F238E27FC236}">
                <a16:creationId xmlns:a16="http://schemas.microsoft.com/office/drawing/2014/main" id="{4F83ADE0-55B0-4C2E-A0AE-B10C1DB7022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3016E1F-16CF-401D-883C-3C078E56E6E4}"/>
              </a:ext>
            </a:extLst>
          </p:cNvPr>
          <p:cNvSpPr>
            <a:spLocks noGrp="1"/>
          </p:cNvSpPr>
          <p:nvPr>
            <p:ph type="sldNum" sz="quarter" idx="12"/>
          </p:nvPr>
        </p:nvSpPr>
        <p:spPr/>
        <p:txBody>
          <a:bodyPr/>
          <a:lstStyle/>
          <a:p>
            <a:fld id="{68AD3DEF-6AA9-4371-AD2C-04B7E78EA4D8}" type="slidenum">
              <a:rPr lang="en-IN" smtClean="0"/>
              <a:t>‹#›</a:t>
            </a:fld>
            <a:endParaRPr lang="en-IN"/>
          </a:p>
        </p:txBody>
      </p:sp>
    </p:spTree>
    <p:extLst>
      <p:ext uri="{BB962C8B-B14F-4D97-AF65-F5344CB8AC3E}">
        <p14:creationId xmlns:p14="http://schemas.microsoft.com/office/powerpoint/2010/main" val="220919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5DD5-53EC-4008-8E47-51DBC32A1B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8DCD6AB-8580-4A45-9FF8-EE3BC04FE5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57D10E9-60E7-413E-9129-CBA6D0E802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EF0D77-AAA5-46C8-9735-086596BE10F7}"/>
              </a:ext>
            </a:extLst>
          </p:cNvPr>
          <p:cNvSpPr>
            <a:spLocks noGrp="1"/>
          </p:cNvSpPr>
          <p:nvPr>
            <p:ph type="dt" sz="half" idx="10"/>
          </p:nvPr>
        </p:nvSpPr>
        <p:spPr/>
        <p:txBody>
          <a:bodyPr/>
          <a:lstStyle/>
          <a:p>
            <a:fld id="{475E14FC-5450-4F91-B3A2-00C7E1F99D25}" type="datetimeFigureOut">
              <a:rPr lang="en-IN" smtClean="0"/>
              <a:t>16-06-2020</a:t>
            </a:fld>
            <a:endParaRPr lang="en-IN"/>
          </a:p>
        </p:txBody>
      </p:sp>
      <p:sp>
        <p:nvSpPr>
          <p:cNvPr id="6" name="Footer Placeholder 5">
            <a:extLst>
              <a:ext uri="{FF2B5EF4-FFF2-40B4-BE49-F238E27FC236}">
                <a16:creationId xmlns:a16="http://schemas.microsoft.com/office/drawing/2014/main" id="{E6B75C55-07E1-48DB-A39F-3E804F64F3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189A05-07AE-48B6-994C-0BFDBF7C9FE0}"/>
              </a:ext>
            </a:extLst>
          </p:cNvPr>
          <p:cNvSpPr>
            <a:spLocks noGrp="1"/>
          </p:cNvSpPr>
          <p:nvPr>
            <p:ph type="sldNum" sz="quarter" idx="12"/>
          </p:nvPr>
        </p:nvSpPr>
        <p:spPr/>
        <p:txBody>
          <a:bodyPr/>
          <a:lstStyle/>
          <a:p>
            <a:fld id="{68AD3DEF-6AA9-4371-AD2C-04B7E78EA4D8}" type="slidenum">
              <a:rPr lang="en-IN" smtClean="0"/>
              <a:t>‹#›</a:t>
            </a:fld>
            <a:endParaRPr lang="en-IN"/>
          </a:p>
        </p:txBody>
      </p:sp>
    </p:spTree>
    <p:extLst>
      <p:ext uri="{BB962C8B-B14F-4D97-AF65-F5344CB8AC3E}">
        <p14:creationId xmlns:p14="http://schemas.microsoft.com/office/powerpoint/2010/main" val="1962519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A6A06-2EC4-4A83-AF2C-590C903186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D839750-E9F7-4C34-8B76-332ABC3C34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7AE2B2C-5A75-4BB2-A84C-97A10BF5E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D9D60D-0262-4AF4-98C9-48BBA41B809B}"/>
              </a:ext>
            </a:extLst>
          </p:cNvPr>
          <p:cNvSpPr>
            <a:spLocks noGrp="1"/>
          </p:cNvSpPr>
          <p:nvPr>
            <p:ph type="dt" sz="half" idx="10"/>
          </p:nvPr>
        </p:nvSpPr>
        <p:spPr/>
        <p:txBody>
          <a:bodyPr/>
          <a:lstStyle/>
          <a:p>
            <a:fld id="{475E14FC-5450-4F91-B3A2-00C7E1F99D25}" type="datetimeFigureOut">
              <a:rPr lang="en-IN" smtClean="0"/>
              <a:t>16-06-2020</a:t>
            </a:fld>
            <a:endParaRPr lang="en-IN"/>
          </a:p>
        </p:txBody>
      </p:sp>
      <p:sp>
        <p:nvSpPr>
          <p:cNvPr id="6" name="Footer Placeholder 5">
            <a:extLst>
              <a:ext uri="{FF2B5EF4-FFF2-40B4-BE49-F238E27FC236}">
                <a16:creationId xmlns:a16="http://schemas.microsoft.com/office/drawing/2014/main" id="{EF04E9A8-7500-4420-884F-D5F6F8D8A7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D0C685-CEED-4484-901E-F56E57CF904D}"/>
              </a:ext>
            </a:extLst>
          </p:cNvPr>
          <p:cNvSpPr>
            <a:spLocks noGrp="1"/>
          </p:cNvSpPr>
          <p:nvPr>
            <p:ph type="sldNum" sz="quarter" idx="12"/>
          </p:nvPr>
        </p:nvSpPr>
        <p:spPr/>
        <p:txBody>
          <a:bodyPr/>
          <a:lstStyle/>
          <a:p>
            <a:fld id="{68AD3DEF-6AA9-4371-AD2C-04B7E78EA4D8}" type="slidenum">
              <a:rPr lang="en-IN" smtClean="0"/>
              <a:t>‹#›</a:t>
            </a:fld>
            <a:endParaRPr lang="en-IN"/>
          </a:p>
        </p:txBody>
      </p:sp>
    </p:spTree>
    <p:extLst>
      <p:ext uri="{BB962C8B-B14F-4D97-AF65-F5344CB8AC3E}">
        <p14:creationId xmlns:p14="http://schemas.microsoft.com/office/powerpoint/2010/main" val="3663021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84BADA-025C-4DAA-9C3E-95444EB3FA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03A8E51-D481-4C92-B341-4F2021575E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CB42D92-3A2B-43D2-8AE6-60BB5EB3AA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5E14FC-5450-4F91-B3A2-00C7E1F99D25}" type="datetimeFigureOut">
              <a:rPr lang="en-IN" smtClean="0"/>
              <a:t>16-06-2020</a:t>
            </a:fld>
            <a:endParaRPr lang="en-IN"/>
          </a:p>
        </p:txBody>
      </p:sp>
      <p:sp>
        <p:nvSpPr>
          <p:cNvPr id="5" name="Footer Placeholder 4">
            <a:extLst>
              <a:ext uri="{FF2B5EF4-FFF2-40B4-BE49-F238E27FC236}">
                <a16:creationId xmlns:a16="http://schemas.microsoft.com/office/drawing/2014/main" id="{68694773-1808-4F85-91B1-E0E5B31049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30157BA-CF55-465E-8135-F4468E8106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AD3DEF-6AA9-4371-AD2C-04B7E78EA4D8}" type="slidenum">
              <a:rPr lang="en-IN" smtClean="0"/>
              <a:t>‹#›</a:t>
            </a:fld>
            <a:endParaRPr lang="en-IN"/>
          </a:p>
        </p:txBody>
      </p:sp>
    </p:spTree>
    <p:extLst>
      <p:ext uri="{BB962C8B-B14F-4D97-AF65-F5344CB8AC3E}">
        <p14:creationId xmlns:p14="http://schemas.microsoft.com/office/powerpoint/2010/main" val="3940361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29F8-3DE4-46BF-A4B6-DD32E1844FBA}"/>
              </a:ext>
            </a:extLst>
          </p:cNvPr>
          <p:cNvSpPr>
            <a:spLocks noGrp="1"/>
          </p:cNvSpPr>
          <p:nvPr>
            <p:ph type="ctrTitle"/>
          </p:nvPr>
        </p:nvSpPr>
        <p:spPr/>
        <p:txBody>
          <a:bodyPr/>
          <a:lstStyle/>
          <a:p>
            <a:r>
              <a:rPr lang="en-US" dirty="0"/>
              <a:t>Project: </a:t>
            </a:r>
            <a:r>
              <a:rPr lang="en-US"/>
              <a:t>Sign Language  </a:t>
            </a:r>
            <a:r>
              <a:rPr lang="en-US" dirty="0"/>
              <a:t>Recognition</a:t>
            </a:r>
            <a:endParaRPr lang="en-IN" dirty="0"/>
          </a:p>
        </p:txBody>
      </p:sp>
      <p:sp>
        <p:nvSpPr>
          <p:cNvPr id="3" name="Subtitle 2">
            <a:extLst>
              <a:ext uri="{FF2B5EF4-FFF2-40B4-BE49-F238E27FC236}">
                <a16:creationId xmlns:a16="http://schemas.microsoft.com/office/drawing/2014/main" id="{34E4160C-BBE9-4CC3-8284-5C97EBF494F8}"/>
              </a:ext>
            </a:extLst>
          </p:cNvPr>
          <p:cNvSpPr>
            <a:spLocks noGrp="1"/>
          </p:cNvSpPr>
          <p:nvPr>
            <p:ph type="subTitle" idx="1"/>
          </p:nvPr>
        </p:nvSpPr>
        <p:spPr>
          <a:xfrm>
            <a:off x="181337" y="5014150"/>
            <a:ext cx="9144000" cy="1655762"/>
          </a:xfrm>
        </p:spPr>
        <p:txBody>
          <a:bodyPr>
            <a:normAutofit lnSpcReduction="10000"/>
          </a:bodyPr>
          <a:lstStyle/>
          <a:p>
            <a:pPr algn="l"/>
            <a:r>
              <a:rPr lang="en-US" dirty="0"/>
              <a:t>Team Members:-</a:t>
            </a:r>
          </a:p>
          <a:p>
            <a:pPr algn="l"/>
            <a:r>
              <a:rPr lang="en-US" dirty="0"/>
              <a:t>Jasroop Singh (18BCE10125)</a:t>
            </a:r>
          </a:p>
          <a:p>
            <a:pPr algn="l"/>
            <a:r>
              <a:rPr lang="en-US" dirty="0" err="1"/>
              <a:t>Pratyush</a:t>
            </a:r>
            <a:r>
              <a:rPr lang="en-US" dirty="0"/>
              <a:t> </a:t>
            </a:r>
            <a:r>
              <a:rPr lang="en-US" dirty="0" err="1"/>
              <a:t>Sethi</a:t>
            </a:r>
            <a:r>
              <a:rPr lang="en-US" dirty="0"/>
              <a:t> (18BCE10345)</a:t>
            </a:r>
          </a:p>
          <a:p>
            <a:pPr algn="l"/>
            <a:r>
              <a:rPr lang="en-US" dirty="0" err="1"/>
              <a:t>Hershil</a:t>
            </a:r>
            <a:r>
              <a:rPr lang="en-US" dirty="0"/>
              <a:t> </a:t>
            </a:r>
            <a:r>
              <a:rPr lang="en-US" dirty="0" err="1"/>
              <a:t>Piplani</a:t>
            </a:r>
            <a:r>
              <a:rPr lang="en-US" dirty="0"/>
              <a:t> (18BCE10112)</a:t>
            </a:r>
            <a:endParaRPr lang="en-IN" dirty="0"/>
          </a:p>
        </p:txBody>
      </p:sp>
      <p:sp>
        <p:nvSpPr>
          <p:cNvPr id="4" name="Subtitle 2">
            <a:extLst>
              <a:ext uri="{FF2B5EF4-FFF2-40B4-BE49-F238E27FC236}">
                <a16:creationId xmlns:a16="http://schemas.microsoft.com/office/drawing/2014/main" id="{6FAD8D09-2494-47B3-8E30-E8346712E220}"/>
              </a:ext>
            </a:extLst>
          </p:cNvPr>
          <p:cNvSpPr txBox="1">
            <a:spLocks/>
          </p:cNvSpPr>
          <p:nvPr/>
        </p:nvSpPr>
        <p:spPr>
          <a:xfrm>
            <a:off x="9325337" y="5014150"/>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Guide:-</a:t>
            </a:r>
          </a:p>
          <a:p>
            <a:pPr algn="l"/>
            <a:r>
              <a:rPr lang="en-US" dirty="0" err="1"/>
              <a:t>Dr.Shubham</a:t>
            </a:r>
            <a:r>
              <a:rPr lang="en-US" dirty="0"/>
              <a:t> Gupta</a:t>
            </a:r>
            <a:endParaRPr lang="en-IN" dirty="0"/>
          </a:p>
        </p:txBody>
      </p:sp>
      <p:sp>
        <p:nvSpPr>
          <p:cNvPr id="5" name="Subtitle 2">
            <a:extLst>
              <a:ext uri="{FF2B5EF4-FFF2-40B4-BE49-F238E27FC236}">
                <a16:creationId xmlns:a16="http://schemas.microsoft.com/office/drawing/2014/main" id="{AF8274D1-F20B-4252-B712-8397FECBAE2A}"/>
              </a:ext>
            </a:extLst>
          </p:cNvPr>
          <p:cNvSpPr txBox="1">
            <a:spLocks/>
          </p:cNvSpPr>
          <p:nvPr/>
        </p:nvSpPr>
        <p:spPr>
          <a:xfrm>
            <a:off x="9325337" y="5842031"/>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Supported By:-</a:t>
            </a:r>
          </a:p>
          <a:p>
            <a:pPr algn="l"/>
            <a:r>
              <a:rPr lang="en-US" dirty="0" err="1"/>
              <a:t>Dr.Praveen</a:t>
            </a:r>
            <a:r>
              <a:rPr lang="en-US" dirty="0"/>
              <a:t> </a:t>
            </a:r>
            <a:r>
              <a:rPr lang="en-US" dirty="0" err="1"/>
              <a:t>Lalwani</a:t>
            </a:r>
            <a:endParaRPr lang="en-IN" dirty="0"/>
          </a:p>
        </p:txBody>
      </p:sp>
    </p:spTree>
    <p:extLst>
      <p:ext uri="{BB962C8B-B14F-4D97-AF65-F5344CB8AC3E}">
        <p14:creationId xmlns:p14="http://schemas.microsoft.com/office/powerpoint/2010/main" val="1519200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8E09F07-2C1D-4704-9CF8-B92615B37A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576" y="1266421"/>
            <a:ext cx="7131344" cy="4011382"/>
          </a:xfrm>
        </p:spPr>
      </p:pic>
      <p:pic>
        <p:nvPicPr>
          <p:cNvPr id="7" name="Picture 6">
            <a:extLst>
              <a:ext uri="{FF2B5EF4-FFF2-40B4-BE49-F238E27FC236}">
                <a16:creationId xmlns:a16="http://schemas.microsoft.com/office/drawing/2014/main" id="{42744BC4-5939-4ECE-A80B-D7859F052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5400" y="1508759"/>
            <a:ext cx="6527360" cy="3769043"/>
          </a:xfrm>
          <a:prstGeom prst="rect">
            <a:avLst/>
          </a:prstGeom>
        </p:spPr>
      </p:pic>
    </p:spTree>
    <p:extLst>
      <p:ext uri="{BB962C8B-B14F-4D97-AF65-F5344CB8AC3E}">
        <p14:creationId xmlns:p14="http://schemas.microsoft.com/office/powerpoint/2010/main" val="2873569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5A3B10B-8C38-46E9-B096-AABB1BCEA6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9344" y="1229598"/>
            <a:ext cx="7820096" cy="4398804"/>
          </a:xfrm>
        </p:spPr>
      </p:pic>
      <p:pic>
        <p:nvPicPr>
          <p:cNvPr id="7" name="Picture 6">
            <a:extLst>
              <a:ext uri="{FF2B5EF4-FFF2-40B4-BE49-F238E27FC236}">
                <a16:creationId xmlns:a16="http://schemas.microsoft.com/office/drawing/2014/main" id="{217D9831-76F9-44E4-A177-FA1EA2A1E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9660" y="1454132"/>
            <a:ext cx="6673020" cy="4174270"/>
          </a:xfrm>
          <a:prstGeom prst="rect">
            <a:avLst/>
          </a:prstGeom>
        </p:spPr>
      </p:pic>
    </p:spTree>
    <p:extLst>
      <p:ext uri="{BB962C8B-B14F-4D97-AF65-F5344CB8AC3E}">
        <p14:creationId xmlns:p14="http://schemas.microsoft.com/office/powerpoint/2010/main" val="485062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4D55C-3FF6-4462-A9D2-2E93614785C5}"/>
              </a:ext>
            </a:extLst>
          </p:cNvPr>
          <p:cNvSpPr>
            <a:spLocks noGrp="1"/>
          </p:cNvSpPr>
          <p:nvPr>
            <p:ph type="title"/>
          </p:nvPr>
        </p:nvSpPr>
        <p:spPr/>
        <p:txBody>
          <a:bodyPr/>
          <a:lstStyle/>
          <a:p>
            <a:r>
              <a:rPr lang="en-US" dirty="0"/>
              <a:t>Output</a:t>
            </a:r>
            <a:endParaRPr lang="en-IN" dirty="0"/>
          </a:p>
        </p:txBody>
      </p:sp>
      <p:pic>
        <p:nvPicPr>
          <p:cNvPr id="5" name="Picture 4">
            <a:extLst>
              <a:ext uri="{FF2B5EF4-FFF2-40B4-BE49-F238E27FC236}">
                <a16:creationId xmlns:a16="http://schemas.microsoft.com/office/drawing/2014/main" id="{DB4B676F-4497-430D-B0FE-3E60EE4D4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7891" y="1444198"/>
            <a:ext cx="7946003" cy="4469627"/>
          </a:xfrm>
          <a:prstGeom prst="rect">
            <a:avLst/>
          </a:prstGeom>
        </p:spPr>
      </p:pic>
      <p:pic>
        <p:nvPicPr>
          <p:cNvPr id="7" name="Picture 6">
            <a:extLst>
              <a:ext uri="{FF2B5EF4-FFF2-40B4-BE49-F238E27FC236}">
                <a16:creationId xmlns:a16="http://schemas.microsoft.com/office/drawing/2014/main" id="{75104DD4-8C00-4855-BA61-0E8733F866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81" y="1536632"/>
            <a:ext cx="7781676" cy="4377193"/>
          </a:xfrm>
          <a:prstGeom prst="rect">
            <a:avLst/>
          </a:prstGeom>
        </p:spPr>
      </p:pic>
    </p:spTree>
    <p:extLst>
      <p:ext uri="{BB962C8B-B14F-4D97-AF65-F5344CB8AC3E}">
        <p14:creationId xmlns:p14="http://schemas.microsoft.com/office/powerpoint/2010/main" val="1895116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07CC5-6B47-419C-8BBE-EB244EC0D6A9}"/>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E4962D14-5DA1-48AA-8164-55743ECDDDE3}"/>
              </a:ext>
            </a:extLst>
          </p:cNvPr>
          <p:cNvSpPr>
            <a:spLocks noGrp="1"/>
          </p:cNvSpPr>
          <p:nvPr>
            <p:ph idx="1"/>
          </p:nvPr>
        </p:nvSpPr>
        <p:spPr/>
        <p:txBody>
          <a:bodyPr/>
          <a:lstStyle/>
          <a:p>
            <a:r>
              <a:rPr lang="en-US" dirty="0"/>
              <a:t>Deep Learning(book) by Ian </a:t>
            </a:r>
            <a:r>
              <a:rPr lang="en-US" dirty="0" err="1"/>
              <a:t>Godfellow</a:t>
            </a:r>
            <a:endParaRPr lang="en-US" dirty="0"/>
          </a:p>
          <a:p>
            <a:pPr marL="0" indent="0">
              <a:buNone/>
            </a:pPr>
            <a:r>
              <a:rPr lang="en-IN" dirty="0"/>
              <a:t>Online websites:- </a:t>
            </a:r>
          </a:p>
          <a:p>
            <a:r>
              <a:rPr lang="en-IN" dirty="0"/>
              <a:t>Machinelearningguru.com</a:t>
            </a:r>
          </a:p>
          <a:p>
            <a:r>
              <a:rPr lang="en-IN" dirty="0"/>
              <a:t>Documentations of respective python libraries, etc.</a:t>
            </a:r>
          </a:p>
        </p:txBody>
      </p:sp>
    </p:spTree>
    <p:extLst>
      <p:ext uri="{BB962C8B-B14F-4D97-AF65-F5344CB8AC3E}">
        <p14:creationId xmlns:p14="http://schemas.microsoft.com/office/powerpoint/2010/main" val="3770732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E7977-691B-4D89-B327-C08A97DEEBB1}"/>
              </a:ext>
            </a:extLst>
          </p:cNvPr>
          <p:cNvSpPr>
            <a:spLocks noGrp="1"/>
          </p:cNvSpPr>
          <p:nvPr>
            <p:ph type="title"/>
          </p:nvPr>
        </p:nvSpPr>
        <p:spPr/>
        <p:txBody>
          <a:bodyPr/>
          <a:lstStyle/>
          <a:p>
            <a:r>
              <a:rPr lang="en-US" dirty="0"/>
              <a:t>Objective/Problem Statement</a:t>
            </a:r>
            <a:endParaRPr lang="en-IN" dirty="0"/>
          </a:p>
        </p:txBody>
      </p:sp>
      <p:sp>
        <p:nvSpPr>
          <p:cNvPr id="3" name="Content Placeholder 2">
            <a:extLst>
              <a:ext uri="{FF2B5EF4-FFF2-40B4-BE49-F238E27FC236}">
                <a16:creationId xmlns:a16="http://schemas.microsoft.com/office/drawing/2014/main" id="{40ACC080-C72D-4982-AAD3-8172EA5519C0}"/>
              </a:ext>
            </a:extLst>
          </p:cNvPr>
          <p:cNvSpPr>
            <a:spLocks noGrp="1"/>
          </p:cNvSpPr>
          <p:nvPr>
            <p:ph idx="1"/>
          </p:nvPr>
        </p:nvSpPr>
        <p:spPr/>
        <p:txBody>
          <a:bodyPr/>
          <a:lstStyle/>
          <a:p>
            <a:r>
              <a:rPr lang="en-US" dirty="0"/>
              <a:t>The main objective of our project is to make the communication possible between the speech and hearing impaired people and the masses. As not all of people know sign language so to make them converse with dumb and deaf people without knowing sign language.</a:t>
            </a:r>
            <a:endParaRPr lang="en-IN" dirty="0"/>
          </a:p>
        </p:txBody>
      </p:sp>
    </p:spTree>
    <p:extLst>
      <p:ext uri="{BB962C8B-B14F-4D97-AF65-F5344CB8AC3E}">
        <p14:creationId xmlns:p14="http://schemas.microsoft.com/office/powerpoint/2010/main" val="3992078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C90D0-F00A-4731-94F3-F90E7837D324}"/>
              </a:ext>
            </a:extLst>
          </p:cNvPr>
          <p:cNvSpPr>
            <a:spLocks noGrp="1"/>
          </p:cNvSpPr>
          <p:nvPr>
            <p:ph type="title"/>
          </p:nvPr>
        </p:nvSpPr>
        <p:spPr/>
        <p:txBody>
          <a:bodyPr/>
          <a:lstStyle/>
          <a:p>
            <a:r>
              <a:rPr lang="en-US" dirty="0"/>
              <a:t>Architecture Diagram </a:t>
            </a:r>
            <a:endParaRPr lang="en-IN" dirty="0"/>
          </a:p>
        </p:txBody>
      </p:sp>
      <p:pic>
        <p:nvPicPr>
          <p:cNvPr id="20" name="Picture 19">
            <a:extLst>
              <a:ext uri="{FF2B5EF4-FFF2-40B4-BE49-F238E27FC236}">
                <a16:creationId xmlns:a16="http://schemas.microsoft.com/office/drawing/2014/main" id="{ED15E5C7-9F1C-44AC-BE23-D01412A06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0239" y="995737"/>
            <a:ext cx="1797142" cy="1447874"/>
          </a:xfrm>
          <a:prstGeom prst="rect">
            <a:avLst/>
          </a:prstGeom>
        </p:spPr>
      </p:pic>
      <p:pic>
        <p:nvPicPr>
          <p:cNvPr id="22" name="Picture 21">
            <a:extLst>
              <a:ext uri="{FF2B5EF4-FFF2-40B4-BE49-F238E27FC236}">
                <a16:creationId xmlns:a16="http://schemas.microsoft.com/office/drawing/2014/main" id="{921CF505-BA06-4860-ADC1-43FC8A8919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5019" y="1190189"/>
            <a:ext cx="1587582" cy="1358970"/>
          </a:xfrm>
          <a:prstGeom prst="rect">
            <a:avLst/>
          </a:prstGeom>
        </p:spPr>
      </p:pic>
      <p:pic>
        <p:nvPicPr>
          <p:cNvPr id="24" name="Picture 23">
            <a:extLst>
              <a:ext uri="{FF2B5EF4-FFF2-40B4-BE49-F238E27FC236}">
                <a16:creationId xmlns:a16="http://schemas.microsoft.com/office/drawing/2014/main" id="{383E368C-ECE4-4CF4-8B54-776795BB5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2318" y="1352889"/>
            <a:ext cx="1612983" cy="1333569"/>
          </a:xfrm>
          <a:prstGeom prst="rect">
            <a:avLst/>
          </a:prstGeom>
        </p:spPr>
      </p:pic>
      <p:pic>
        <p:nvPicPr>
          <p:cNvPr id="26" name="Picture 25">
            <a:extLst>
              <a:ext uri="{FF2B5EF4-FFF2-40B4-BE49-F238E27FC236}">
                <a16:creationId xmlns:a16="http://schemas.microsoft.com/office/drawing/2014/main" id="{2D6F77EE-3E7D-49C6-8B69-6E751CFBC9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8194" y="1502889"/>
            <a:ext cx="1581231" cy="1333569"/>
          </a:xfrm>
          <a:prstGeom prst="rect">
            <a:avLst/>
          </a:prstGeom>
        </p:spPr>
      </p:pic>
      <p:pic>
        <p:nvPicPr>
          <p:cNvPr id="28" name="Picture 27">
            <a:extLst>
              <a:ext uri="{FF2B5EF4-FFF2-40B4-BE49-F238E27FC236}">
                <a16:creationId xmlns:a16="http://schemas.microsoft.com/office/drawing/2014/main" id="{86A21770-956C-4E60-953E-A850F812E5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1369" y="1656065"/>
            <a:ext cx="1574881" cy="1327218"/>
          </a:xfrm>
          <a:prstGeom prst="rect">
            <a:avLst/>
          </a:prstGeom>
        </p:spPr>
      </p:pic>
      <p:pic>
        <p:nvPicPr>
          <p:cNvPr id="30" name="Picture 29">
            <a:extLst>
              <a:ext uri="{FF2B5EF4-FFF2-40B4-BE49-F238E27FC236}">
                <a16:creationId xmlns:a16="http://schemas.microsoft.com/office/drawing/2014/main" id="{6D904321-F2E9-4D1F-A577-B482CC0DE7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25019" y="1799714"/>
            <a:ext cx="1587582" cy="1339919"/>
          </a:xfrm>
          <a:prstGeom prst="rect">
            <a:avLst/>
          </a:prstGeom>
        </p:spPr>
      </p:pic>
      <p:pic>
        <p:nvPicPr>
          <p:cNvPr id="34" name="Picture 33">
            <a:extLst>
              <a:ext uri="{FF2B5EF4-FFF2-40B4-BE49-F238E27FC236}">
                <a16:creationId xmlns:a16="http://schemas.microsoft.com/office/drawing/2014/main" id="{DBC7CA38-EDFF-4DD9-A7BC-8399B30538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2290" y="1502889"/>
            <a:ext cx="1703481" cy="1390782"/>
          </a:xfrm>
          <a:prstGeom prst="rect">
            <a:avLst/>
          </a:prstGeom>
        </p:spPr>
      </p:pic>
      <p:sp>
        <p:nvSpPr>
          <p:cNvPr id="35" name="Rectangle 34">
            <a:extLst>
              <a:ext uri="{FF2B5EF4-FFF2-40B4-BE49-F238E27FC236}">
                <a16:creationId xmlns:a16="http://schemas.microsoft.com/office/drawing/2014/main" id="{71F88410-D071-417C-840C-E4538F5A26DF}"/>
              </a:ext>
            </a:extLst>
          </p:cNvPr>
          <p:cNvSpPr/>
          <p:nvPr/>
        </p:nvSpPr>
        <p:spPr>
          <a:xfrm>
            <a:off x="2096493" y="1877583"/>
            <a:ext cx="682906" cy="566028"/>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44BA4F55-3667-476E-BAB2-6F420DC6C0CC}"/>
              </a:ext>
            </a:extLst>
          </p:cNvPr>
          <p:cNvSpPr/>
          <p:nvPr/>
        </p:nvSpPr>
        <p:spPr>
          <a:xfrm>
            <a:off x="791899" y="3824697"/>
            <a:ext cx="2395959" cy="367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Feature Extraction</a:t>
            </a:r>
            <a:endParaRPr lang="en-IN" dirty="0"/>
          </a:p>
        </p:txBody>
      </p:sp>
      <p:cxnSp>
        <p:nvCxnSpPr>
          <p:cNvPr id="38" name="Straight Arrow Connector 37">
            <a:extLst>
              <a:ext uri="{FF2B5EF4-FFF2-40B4-BE49-F238E27FC236}">
                <a16:creationId xmlns:a16="http://schemas.microsoft.com/office/drawing/2014/main" id="{1C549D4B-0C72-487F-A183-A683B7DE087F}"/>
              </a:ext>
            </a:extLst>
          </p:cNvPr>
          <p:cNvCxnSpPr/>
          <p:nvPr/>
        </p:nvCxnSpPr>
        <p:spPr>
          <a:xfrm>
            <a:off x="1840375" y="2900740"/>
            <a:ext cx="0" cy="287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8104F9F-372C-4DB8-A482-B4BD540674D9}"/>
              </a:ext>
            </a:extLst>
          </p:cNvPr>
          <p:cNvSpPr/>
          <p:nvPr/>
        </p:nvSpPr>
        <p:spPr>
          <a:xfrm>
            <a:off x="7962318" y="3306726"/>
            <a:ext cx="2395959" cy="367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Feature Extraction</a:t>
            </a:r>
            <a:endParaRPr lang="en-IN" dirty="0"/>
          </a:p>
        </p:txBody>
      </p:sp>
      <p:sp>
        <p:nvSpPr>
          <p:cNvPr id="40" name="Rectangle 39">
            <a:extLst>
              <a:ext uri="{FF2B5EF4-FFF2-40B4-BE49-F238E27FC236}">
                <a16:creationId xmlns:a16="http://schemas.microsoft.com/office/drawing/2014/main" id="{22BD22F6-5ABE-46F8-AE1B-DE61B50A8FF0}"/>
              </a:ext>
            </a:extLst>
          </p:cNvPr>
          <p:cNvSpPr/>
          <p:nvPr/>
        </p:nvSpPr>
        <p:spPr>
          <a:xfrm>
            <a:off x="707503" y="3188039"/>
            <a:ext cx="2564752" cy="367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Storing Image Frames</a:t>
            </a:r>
            <a:endParaRPr lang="en-IN" dirty="0"/>
          </a:p>
        </p:txBody>
      </p:sp>
      <p:cxnSp>
        <p:nvCxnSpPr>
          <p:cNvPr id="41" name="Straight Arrow Connector 40">
            <a:extLst>
              <a:ext uri="{FF2B5EF4-FFF2-40B4-BE49-F238E27FC236}">
                <a16:creationId xmlns:a16="http://schemas.microsoft.com/office/drawing/2014/main" id="{AD4E7A86-4318-49C8-8B90-31815089078B}"/>
              </a:ext>
            </a:extLst>
          </p:cNvPr>
          <p:cNvCxnSpPr/>
          <p:nvPr/>
        </p:nvCxnSpPr>
        <p:spPr>
          <a:xfrm>
            <a:off x="9174441" y="3046566"/>
            <a:ext cx="0" cy="287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84F2FB0-E7DE-4C0C-8942-13F826A40E3E}"/>
              </a:ext>
            </a:extLst>
          </p:cNvPr>
          <p:cNvCxnSpPr>
            <a:cxnSpLocks/>
          </p:cNvCxnSpPr>
          <p:nvPr/>
        </p:nvCxnSpPr>
        <p:spPr>
          <a:xfrm flipH="1">
            <a:off x="9160297" y="3674222"/>
            <a:ext cx="14144" cy="432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87FF63E-DE09-4BAA-A755-A2DCACB90998}"/>
              </a:ext>
            </a:extLst>
          </p:cNvPr>
          <p:cNvCxnSpPr>
            <a:cxnSpLocks/>
          </p:cNvCxnSpPr>
          <p:nvPr/>
        </p:nvCxnSpPr>
        <p:spPr>
          <a:xfrm>
            <a:off x="2109997" y="3532749"/>
            <a:ext cx="0" cy="287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7DA88B-F6E8-4669-92F9-5D59A10B5007}"/>
              </a:ext>
            </a:extLst>
          </p:cNvPr>
          <p:cNvSpPr/>
          <p:nvPr/>
        </p:nvSpPr>
        <p:spPr>
          <a:xfrm>
            <a:off x="7929387" y="4199069"/>
            <a:ext cx="2438186" cy="945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Neural Network</a:t>
            </a:r>
          </a:p>
        </p:txBody>
      </p:sp>
      <p:cxnSp>
        <p:nvCxnSpPr>
          <p:cNvPr id="53" name="Straight Connector 52">
            <a:extLst>
              <a:ext uri="{FF2B5EF4-FFF2-40B4-BE49-F238E27FC236}">
                <a16:creationId xmlns:a16="http://schemas.microsoft.com/office/drawing/2014/main" id="{F7C2E0F2-EB2A-41EC-B266-37692E41E43D}"/>
              </a:ext>
            </a:extLst>
          </p:cNvPr>
          <p:cNvCxnSpPr>
            <a:cxnSpLocks/>
          </p:cNvCxnSpPr>
          <p:nvPr/>
        </p:nvCxnSpPr>
        <p:spPr>
          <a:xfrm>
            <a:off x="1992775" y="4215183"/>
            <a:ext cx="0" cy="835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A2BEE55-5044-4CCE-B217-4E5698739AE2}"/>
              </a:ext>
            </a:extLst>
          </p:cNvPr>
          <p:cNvCxnSpPr>
            <a:cxnSpLocks/>
          </p:cNvCxnSpPr>
          <p:nvPr/>
        </p:nvCxnSpPr>
        <p:spPr>
          <a:xfrm>
            <a:off x="1989879" y="5039802"/>
            <a:ext cx="5835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FAC7066-8389-436D-BC38-20033296016E}"/>
              </a:ext>
            </a:extLst>
          </p:cNvPr>
          <p:cNvSpPr/>
          <p:nvPr/>
        </p:nvSpPr>
        <p:spPr>
          <a:xfrm>
            <a:off x="7842601" y="5571750"/>
            <a:ext cx="2663680" cy="367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Prediction</a:t>
            </a:r>
            <a:endParaRPr lang="en-IN" dirty="0"/>
          </a:p>
        </p:txBody>
      </p:sp>
      <p:cxnSp>
        <p:nvCxnSpPr>
          <p:cNvPr id="59" name="Straight Arrow Connector 58">
            <a:extLst>
              <a:ext uri="{FF2B5EF4-FFF2-40B4-BE49-F238E27FC236}">
                <a16:creationId xmlns:a16="http://schemas.microsoft.com/office/drawing/2014/main" id="{6841A7F2-8DE5-4D35-8494-EB02DF7CB5AD}"/>
              </a:ext>
            </a:extLst>
          </p:cNvPr>
          <p:cNvCxnSpPr>
            <a:cxnSpLocks/>
          </p:cNvCxnSpPr>
          <p:nvPr/>
        </p:nvCxnSpPr>
        <p:spPr>
          <a:xfrm>
            <a:off x="9237676" y="5154100"/>
            <a:ext cx="0" cy="385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136F4DE5-BC75-4B81-8164-293D8B73A4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73043" y="1428883"/>
            <a:ext cx="959293" cy="959293"/>
          </a:xfrm>
          <a:prstGeom prst="rect">
            <a:avLst/>
          </a:prstGeom>
        </p:spPr>
      </p:pic>
      <p:cxnSp>
        <p:nvCxnSpPr>
          <p:cNvPr id="62" name="Straight Arrow Connector 61">
            <a:extLst>
              <a:ext uri="{FF2B5EF4-FFF2-40B4-BE49-F238E27FC236}">
                <a16:creationId xmlns:a16="http://schemas.microsoft.com/office/drawing/2014/main" id="{6866C476-558D-4842-9000-C064F5964DA4}"/>
              </a:ext>
            </a:extLst>
          </p:cNvPr>
          <p:cNvCxnSpPr>
            <a:cxnSpLocks/>
          </p:cNvCxnSpPr>
          <p:nvPr/>
        </p:nvCxnSpPr>
        <p:spPr>
          <a:xfrm flipH="1">
            <a:off x="2986269" y="2056807"/>
            <a:ext cx="11574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2549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69257-969D-4F14-B210-42753CA5B2FA}"/>
              </a:ext>
            </a:extLst>
          </p:cNvPr>
          <p:cNvSpPr>
            <a:spLocks noGrp="1"/>
          </p:cNvSpPr>
          <p:nvPr>
            <p:ph type="title"/>
          </p:nvPr>
        </p:nvSpPr>
        <p:spPr>
          <a:xfrm>
            <a:off x="4171709" y="-58998"/>
            <a:ext cx="10515600" cy="1325563"/>
          </a:xfrm>
        </p:spPr>
        <p:txBody>
          <a:bodyPr/>
          <a:lstStyle/>
          <a:p>
            <a:r>
              <a:rPr lang="en-US" dirty="0"/>
              <a:t>Flow Diagram</a:t>
            </a:r>
            <a:endParaRPr lang="en-IN" dirty="0"/>
          </a:p>
        </p:txBody>
      </p:sp>
      <p:sp>
        <p:nvSpPr>
          <p:cNvPr id="4" name="Rectangle 3">
            <a:extLst>
              <a:ext uri="{FF2B5EF4-FFF2-40B4-BE49-F238E27FC236}">
                <a16:creationId xmlns:a16="http://schemas.microsoft.com/office/drawing/2014/main" id="{FA81B6AA-E2E0-4D86-AB0B-6AF9F075CEF5}"/>
              </a:ext>
            </a:extLst>
          </p:cNvPr>
          <p:cNvSpPr/>
          <p:nvPr/>
        </p:nvSpPr>
        <p:spPr>
          <a:xfrm>
            <a:off x="538224" y="2696900"/>
            <a:ext cx="2395958" cy="576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Getting Image Frames</a:t>
            </a:r>
            <a:endParaRPr lang="en-IN" dirty="0"/>
          </a:p>
        </p:txBody>
      </p:sp>
      <p:cxnSp>
        <p:nvCxnSpPr>
          <p:cNvPr id="6" name="Straight Arrow Connector 5">
            <a:extLst>
              <a:ext uri="{FF2B5EF4-FFF2-40B4-BE49-F238E27FC236}">
                <a16:creationId xmlns:a16="http://schemas.microsoft.com/office/drawing/2014/main" id="{98A87AC9-2C42-4378-9D43-C8084DB8B7AC}"/>
              </a:ext>
            </a:extLst>
          </p:cNvPr>
          <p:cNvCxnSpPr/>
          <p:nvPr/>
        </p:nvCxnSpPr>
        <p:spPr>
          <a:xfrm>
            <a:off x="1736203" y="2314937"/>
            <a:ext cx="0" cy="370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2C280E1-0C3C-4D98-A061-D27651C58E4F}"/>
              </a:ext>
            </a:extLst>
          </p:cNvPr>
          <p:cNvSpPr/>
          <p:nvPr/>
        </p:nvSpPr>
        <p:spPr>
          <a:xfrm>
            <a:off x="538223" y="1947441"/>
            <a:ext cx="2395959" cy="367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webcam</a:t>
            </a:r>
            <a:endParaRPr lang="en-IN" dirty="0"/>
          </a:p>
        </p:txBody>
      </p:sp>
      <p:sp>
        <p:nvSpPr>
          <p:cNvPr id="8" name="Rectangle 7">
            <a:extLst>
              <a:ext uri="{FF2B5EF4-FFF2-40B4-BE49-F238E27FC236}">
                <a16:creationId xmlns:a16="http://schemas.microsoft.com/office/drawing/2014/main" id="{EC8CFB51-6A04-4FCD-8C72-82C921A5F63E}"/>
              </a:ext>
            </a:extLst>
          </p:cNvPr>
          <p:cNvSpPr/>
          <p:nvPr/>
        </p:nvSpPr>
        <p:spPr>
          <a:xfrm>
            <a:off x="538222" y="3507792"/>
            <a:ext cx="2395959" cy="367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Feature Extraction</a:t>
            </a:r>
            <a:endParaRPr lang="en-IN" dirty="0"/>
          </a:p>
        </p:txBody>
      </p:sp>
      <p:cxnSp>
        <p:nvCxnSpPr>
          <p:cNvPr id="9" name="Straight Arrow Connector 8">
            <a:extLst>
              <a:ext uri="{FF2B5EF4-FFF2-40B4-BE49-F238E27FC236}">
                <a16:creationId xmlns:a16="http://schemas.microsoft.com/office/drawing/2014/main" id="{3803175C-AFD8-4C36-9B92-6E448AA32CA4}"/>
              </a:ext>
            </a:extLst>
          </p:cNvPr>
          <p:cNvCxnSpPr/>
          <p:nvPr/>
        </p:nvCxnSpPr>
        <p:spPr>
          <a:xfrm>
            <a:off x="1736201" y="3137402"/>
            <a:ext cx="0" cy="370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DBE4D3E-E6B8-4657-9245-05BE77F64E69}"/>
              </a:ext>
            </a:extLst>
          </p:cNvPr>
          <p:cNvCxnSpPr/>
          <p:nvPr/>
        </p:nvCxnSpPr>
        <p:spPr>
          <a:xfrm>
            <a:off x="1736201" y="3875288"/>
            <a:ext cx="0" cy="370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6D07863-005A-4CB8-8F39-561D6F68A175}"/>
              </a:ext>
            </a:extLst>
          </p:cNvPr>
          <p:cNvSpPr/>
          <p:nvPr/>
        </p:nvSpPr>
        <p:spPr>
          <a:xfrm>
            <a:off x="550789" y="5987654"/>
            <a:ext cx="2395959" cy="367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Prediction</a:t>
            </a:r>
            <a:endParaRPr lang="en-IN" dirty="0"/>
          </a:p>
        </p:txBody>
      </p:sp>
      <p:sp>
        <p:nvSpPr>
          <p:cNvPr id="13" name="Title 1">
            <a:extLst>
              <a:ext uri="{FF2B5EF4-FFF2-40B4-BE49-F238E27FC236}">
                <a16:creationId xmlns:a16="http://schemas.microsoft.com/office/drawing/2014/main" id="{34279EEF-6007-41C9-B527-C137F03ADBAC}"/>
              </a:ext>
            </a:extLst>
          </p:cNvPr>
          <p:cNvSpPr txBox="1">
            <a:spLocks/>
          </p:cNvSpPr>
          <p:nvPr/>
        </p:nvSpPr>
        <p:spPr>
          <a:xfrm>
            <a:off x="455094" y="7140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Test Time</a:t>
            </a:r>
            <a:endParaRPr lang="en-IN" sz="3200" dirty="0"/>
          </a:p>
        </p:txBody>
      </p:sp>
      <p:sp>
        <p:nvSpPr>
          <p:cNvPr id="14" name="Title 1">
            <a:extLst>
              <a:ext uri="{FF2B5EF4-FFF2-40B4-BE49-F238E27FC236}">
                <a16:creationId xmlns:a16="http://schemas.microsoft.com/office/drawing/2014/main" id="{9E7F8FE6-65FC-47D8-BC04-8666AD0A7215}"/>
              </a:ext>
            </a:extLst>
          </p:cNvPr>
          <p:cNvSpPr txBox="1">
            <a:spLocks/>
          </p:cNvSpPr>
          <p:nvPr/>
        </p:nvSpPr>
        <p:spPr>
          <a:xfrm>
            <a:off x="7508532" y="54239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Train Time</a:t>
            </a:r>
            <a:endParaRPr lang="en-IN" sz="3200" dirty="0"/>
          </a:p>
        </p:txBody>
      </p:sp>
      <p:cxnSp>
        <p:nvCxnSpPr>
          <p:cNvPr id="16" name="Straight Arrow Connector 15">
            <a:extLst>
              <a:ext uri="{FF2B5EF4-FFF2-40B4-BE49-F238E27FC236}">
                <a16:creationId xmlns:a16="http://schemas.microsoft.com/office/drawing/2014/main" id="{0773EE5C-DDD5-4945-81E2-7BA813033D62}"/>
              </a:ext>
            </a:extLst>
          </p:cNvPr>
          <p:cNvCxnSpPr/>
          <p:nvPr/>
        </p:nvCxnSpPr>
        <p:spPr>
          <a:xfrm>
            <a:off x="8435053" y="2231501"/>
            <a:ext cx="0" cy="370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3C21EF2-E5C3-4C5A-AD7B-5EBF8DF62F30}"/>
              </a:ext>
            </a:extLst>
          </p:cNvPr>
          <p:cNvSpPr/>
          <p:nvPr/>
        </p:nvSpPr>
        <p:spPr>
          <a:xfrm>
            <a:off x="7253689" y="2627636"/>
            <a:ext cx="2395960" cy="648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Feature Extraction (all images in dataset)</a:t>
            </a:r>
            <a:endParaRPr lang="en-IN" dirty="0"/>
          </a:p>
        </p:txBody>
      </p:sp>
      <p:cxnSp>
        <p:nvCxnSpPr>
          <p:cNvPr id="24" name="Straight Arrow Connector 23">
            <a:extLst>
              <a:ext uri="{FF2B5EF4-FFF2-40B4-BE49-F238E27FC236}">
                <a16:creationId xmlns:a16="http://schemas.microsoft.com/office/drawing/2014/main" id="{49469704-8335-4470-8F2C-FD5D610E7EB3}"/>
              </a:ext>
            </a:extLst>
          </p:cNvPr>
          <p:cNvCxnSpPr/>
          <p:nvPr/>
        </p:nvCxnSpPr>
        <p:spPr>
          <a:xfrm>
            <a:off x="8458200" y="3188917"/>
            <a:ext cx="0" cy="370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F4B4182-494B-497C-B213-81E468DC2D5E}"/>
              </a:ext>
            </a:extLst>
          </p:cNvPr>
          <p:cNvCxnSpPr/>
          <p:nvPr/>
        </p:nvCxnSpPr>
        <p:spPr>
          <a:xfrm>
            <a:off x="1730964" y="5568606"/>
            <a:ext cx="0" cy="370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1C973B72-3E06-4FF3-87FE-279A377DDC27}"/>
              </a:ext>
            </a:extLst>
          </p:cNvPr>
          <p:cNvSpPr/>
          <p:nvPr/>
        </p:nvSpPr>
        <p:spPr>
          <a:xfrm>
            <a:off x="7237056" y="4608905"/>
            <a:ext cx="2395959" cy="557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Checking with the output labels</a:t>
            </a:r>
            <a:endParaRPr lang="en-IN" dirty="0"/>
          </a:p>
        </p:txBody>
      </p:sp>
      <p:cxnSp>
        <p:nvCxnSpPr>
          <p:cNvPr id="31" name="Straight Arrow Connector 30">
            <a:extLst>
              <a:ext uri="{FF2B5EF4-FFF2-40B4-BE49-F238E27FC236}">
                <a16:creationId xmlns:a16="http://schemas.microsoft.com/office/drawing/2014/main" id="{2C92E5EB-37C4-47DF-9B99-3F94B5AFB11E}"/>
              </a:ext>
            </a:extLst>
          </p:cNvPr>
          <p:cNvCxnSpPr/>
          <p:nvPr/>
        </p:nvCxnSpPr>
        <p:spPr>
          <a:xfrm>
            <a:off x="8466915" y="4236880"/>
            <a:ext cx="0" cy="370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1BEDC98-7929-4C88-B9F9-C79DC1DC0160}"/>
              </a:ext>
            </a:extLst>
          </p:cNvPr>
          <p:cNvCxnSpPr>
            <a:cxnSpLocks/>
          </p:cNvCxnSpPr>
          <p:nvPr/>
        </p:nvCxnSpPr>
        <p:spPr>
          <a:xfrm flipH="1">
            <a:off x="5577840" y="5723185"/>
            <a:ext cx="25437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8120FDD-B641-4610-83CE-894F21307962}"/>
              </a:ext>
            </a:extLst>
          </p:cNvPr>
          <p:cNvCxnSpPr>
            <a:cxnSpLocks/>
          </p:cNvCxnSpPr>
          <p:nvPr/>
        </p:nvCxnSpPr>
        <p:spPr>
          <a:xfrm flipH="1" flipV="1">
            <a:off x="5562751" y="4043252"/>
            <a:ext cx="9852" cy="1679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B3F60C4-7D90-4F54-9AD3-2B886D69B852}"/>
              </a:ext>
            </a:extLst>
          </p:cNvPr>
          <p:cNvCxnSpPr>
            <a:cxnSpLocks/>
            <a:endCxn id="3" idx="1"/>
          </p:cNvCxnSpPr>
          <p:nvPr/>
        </p:nvCxnSpPr>
        <p:spPr>
          <a:xfrm flipV="1">
            <a:off x="5577840" y="4002884"/>
            <a:ext cx="2178068" cy="40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73878DA-1AB1-4418-BA45-CCDDDEDA74A7}"/>
              </a:ext>
            </a:extLst>
          </p:cNvPr>
          <p:cNvCxnSpPr>
            <a:cxnSpLocks/>
          </p:cNvCxnSpPr>
          <p:nvPr/>
        </p:nvCxnSpPr>
        <p:spPr>
          <a:xfrm flipH="1">
            <a:off x="8451669" y="5886980"/>
            <a:ext cx="6531" cy="428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4B99754-CBF0-409E-B4FF-E630477356FE}"/>
              </a:ext>
            </a:extLst>
          </p:cNvPr>
          <p:cNvSpPr/>
          <p:nvPr/>
        </p:nvSpPr>
        <p:spPr>
          <a:xfrm>
            <a:off x="7351303" y="6204752"/>
            <a:ext cx="2395959" cy="539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Trained Neural Network</a:t>
            </a:r>
            <a:endParaRPr lang="en-IN" dirty="0"/>
          </a:p>
        </p:txBody>
      </p:sp>
      <p:sp>
        <p:nvSpPr>
          <p:cNvPr id="3" name="Flowchart: Decision 2">
            <a:extLst>
              <a:ext uri="{FF2B5EF4-FFF2-40B4-BE49-F238E27FC236}">
                <a16:creationId xmlns:a16="http://schemas.microsoft.com/office/drawing/2014/main" id="{71409F4D-7D59-460B-9F56-3404B8E51D4F}"/>
              </a:ext>
            </a:extLst>
          </p:cNvPr>
          <p:cNvSpPr/>
          <p:nvPr/>
        </p:nvSpPr>
        <p:spPr>
          <a:xfrm>
            <a:off x="7755908" y="3583693"/>
            <a:ext cx="1404582" cy="83838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Neural </a:t>
            </a:r>
            <a:r>
              <a:rPr lang="en-US" sz="900" b="1" dirty="0"/>
              <a:t>NETWORK</a:t>
            </a:r>
            <a:endParaRPr lang="en-IN" sz="900" b="1" dirty="0"/>
          </a:p>
        </p:txBody>
      </p:sp>
      <p:sp>
        <p:nvSpPr>
          <p:cNvPr id="35" name="Flowchart: Decision 34">
            <a:extLst>
              <a:ext uri="{FF2B5EF4-FFF2-40B4-BE49-F238E27FC236}">
                <a16:creationId xmlns:a16="http://schemas.microsoft.com/office/drawing/2014/main" id="{F5CE8E4E-0610-4E43-B39D-8EA297EE4E77}"/>
              </a:ext>
            </a:extLst>
          </p:cNvPr>
          <p:cNvSpPr/>
          <p:nvPr/>
        </p:nvSpPr>
        <p:spPr>
          <a:xfrm>
            <a:off x="729546" y="4273831"/>
            <a:ext cx="2002836" cy="132573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400" dirty="0"/>
              <a:t>Neural NETWORK</a:t>
            </a:r>
            <a:endParaRPr lang="en-IN" sz="1400" b="1" dirty="0"/>
          </a:p>
        </p:txBody>
      </p:sp>
      <p:sp>
        <p:nvSpPr>
          <p:cNvPr id="5" name="Parallelogram 4">
            <a:extLst>
              <a:ext uri="{FF2B5EF4-FFF2-40B4-BE49-F238E27FC236}">
                <a16:creationId xmlns:a16="http://schemas.microsoft.com/office/drawing/2014/main" id="{17DAC1EF-B0C1-4BAD-A659-7437953F24F4}"/>
              </a:ext>
            </a:extLst>
          </p:cNvPr>
          <p:cNvSpPr/>
          <p:nvPr/>
        </p:nvSpPr>
        <p:spPr>
          <a:xfrm>
            <a:off x="7393640" y="1534162"/>
            <a:ext cx="2236122" cy="778088"/>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Dataset</a:t>
            </a:r>
            <a:endParaRPr lang="en-IN" dirty="0"/>
          </a:p>
        </p:txBody>
      </p:sp>
      <p:sp>
        <p:nvSpPr>
          <p:cNvPr id="32" name="Flowchart: Decision 31">
            <a:extLst>
              <a:ext uri="{FF2B5EF4-FFF2-40B4-BE49-F238E27FC236}">
                <a16:creationId xmlns:a16="http://schemas.microsoft.com/office/drawing/2014/main" id="{CB572C4A-717C-47EC-B81F-254F16EE6719}"/>
              </a:ext>
            </a:extLst>
          </p:cNvPr>
          <p:cNvSpPr/>
          <p:nvPr/>
        </p:nvSpPr>
        <p:spPr>
          <a:xfrm>
            <a:off x="7712376" y="5405414"/>
            <a:ext cx="1491643" cy="63554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If &lt; epochs</a:t>
            </a:r>
            <a:endParaRPr lang="en-IN" sz="900" b="1" dirty="0"/>
          </a:p>
        </p:txBody>
      </p:sp>
      <p:cxnSp>
        <p:nvCxnSpPr>
          <p:cNvPr id="34" name="Straight Arrow Connector 33">
            <a:extLst>
              <a:ext uri="{FF2B5EF4-FFF2-40B4-BE49-F238E27FC236}">
                <a16:creationId xmlns:a16="http://schemas.microsoft.com/office/drawing/2014/main" id="{93B09641-1E60-4549-80E8-49716A889E74}"/>
              </a:ext>
            </a:extLst>
          </p:cNvPr>
          <p:cNvCxnSpPr/>
          <p:nvPr/>
        </p:nvCxnSpPr>
        <p:spPr>
          <a:xfrm>
            <a:off x="8458199" y="4995623"/>
            <a:ext cx="0" cy="370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08A7807-7FC1-4D20-BDA0-A9D80D8C9BB4}"/>
              </a:ext>
            </a:extLst>
          </p:cNvPr>
          <p:cNvSpPr txBox="1"/>
          <p:nvPr/>
        </p:nvSpPr>
        <p:spPr>
          <a:xfrm>
            <a:off x="6590789" y="5308894"/>
            <a:ext cx="757751" cy="369332"/>
          </a:xfrm>
          <a:prstGeom prst="rect">
            <a:avLst/>
          </a:prstGeom>
          <a:noFill/>
        </p:spPr>
        <p:txBody>
          <a:bodyPr wrap="square" rtlCol="0">
            <a:spAutoFit/>
          </a:bodyPr>
          <a:lstStyle/>
          <a:p>
            <a:r>
              <a:rPr lang="en-US" dirty="0"/>
              <a:t>TRUE</a:t>
            </a:r>
            <a:endParaRPr lang="en-IN" dirty="0"/>
          </a:p>
        </p:txBody>
      </p:sp>
      <p:sp>
        <p:nvSpPr>
          <p:cNvPr id="42" name="TextBox 41">
            <a:extLst>
              <a:ext uri="{FF2B5EF4-FFF2-40B4-BE49-F238E27FC236}">
                <a16:creationId xmlns:a16="http://schemas.microsoft.com/office/drawing/2014/main" id="{BEBD0A6C-BAE1-4FC0-8A01-9C68A6445013}"/>
              </a:ext>
            </a:extLst>
          </p:cNvPr>
          <p:cNvSpPr txBox="1"/>
          <p:nvPr/>
        </p:nvSpPr>
        <p:spPr>
          <a:xfrm>
            <a:off x="8549283" y="5886980"/>
            <a:ext cx="757751" cy="369332"/>
          </a:xfrm>
          <a:prstGeom prst="rect">
            <a:avLst/>
          </a:prstGeom>
          <a:noFill/>
        </p:spPr>
        <p:txBody>
          <a:bodyPr wrap="square" rtlCol="0">
            <a:spAutoFit/>
          </a:bodyPr>
          <a:lstStyle/>
          <a:p>
            <a:r>
              <a:rPr lang="en-US" dirty="0"/>
              <a:t>FALSE</a:t>
            </a:r>
            <a:endParaRPr lang="en-IN" dirty="0"/>
          </a:p>
        </p:txBody>
      </p:sp>
    </p:spTree>
    <p:extLst>
      <p:ext uri="{BB962C8B-B14F-4D97-AF65-F5344CB8AC3E}">
        <p14:creationId xmlns:p14="http://schemas.microsoft.com/office/powerpoint/2010/main" val="1941130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7F94-0643-4CE1-A877-340C852DA210}"/>
              </a:ext>
            </a:extLst>
          </p:cNvPr>
          <p:cNvSpPr>
            <a:spLocks noGrp="1"/>
          </p:cNvSpPr>
          <p:nvPr>
            <p:ph type="title"/>
          </p:nvPr>
        </p:nvSpPr>
        <p:spPr/>
        <p:txBody>
          <a:bodyPr/>
          <a:lstStyle/>
          <a:p>
            <a:r>
              <a:rPr lang="en-US" dirty="0"/>
              <a:t>Feature Extraction</a:t>
            </a:r>
            <a:endParaRPr lang="en-IN" dirty="0"/>
          </a:p>
        </p:txBody>
      </p:sp>
      <p:sp>
        <p:nvSpPr>
          <p:cNvPr id="3" name="Content Placeholder 2">
            <a:extLst>
              <a:ext uri="{FF2B5EF4-FFF2-40B4-BE49-F238E27FC236}">
                <a16:creationId xmlns:a16="http://schemas.microsoft.com/office/drawing/2014/main" id="{A4858185-48F5-48DE-A909-35AFAB59C527}"/>
              </a:ext>
            </a:extLst>
          </p:cNvPr>
          <p:cNvSpPr>
            <a:spLocks noGrp="1"/>
          </p:cNvSpPr>
          <p:nvPr>
            <p:ph idx="1"/>
          </p:nvPr>
        </p:nvSpPr>
        <p:spPr/>
        <p:txBody>
          <a:bodyPr/>
          <a:lstStyle/>
          <a:p>
            <a:r>
              <a:rPr lang="en-US" dirty="0"/>
              <a:t>From Dataset </a:t>
            </a:r>
          </a:p>
          <a:p>
            <a:pPr marL="0" indent="0">
              <a:buNone/>
            </a:pPr>
            <a:r>
              <a:rPr lang="en-US" sz="2000" dirty="0"/>
              <a:t>Tools Used:- OpenCV, H5py,etc.</a:t>
            </a:r>
          </a:p>
          <a:p>
            <a:pPr marL="0" indent="0">
              <a:buNone/>
            </a:pPr>
            <a:r>
              <a:rPr lang="en-US" sz="2000" dirty="0"/>
              <a:t>We use the above mentioned libraries to read image in vector ,</a:t>
            </a:r>
          </a:p>
          <a:p>
            <a:pPr marL="0" indent="0">
              <a:buNone/>
            </a:pPr>
            <a:r>
              <a:rPr lang="en-US" sz="2000" dirty="0"/>
              <a:t> then we concatenate for all images in dataset.</a:t>
            </a:r>
            <a:endParaRPr lang="en-IN" sz="2000" dirty="0"/>
          </a:p>
        </p:txBody>
      </p:sp>
      <p:pic>
        <p:nvPicPr>
          <p:cNvPr id="5" name="Picture 4">
            <a:extLst>
              <a:ext uri="{FF2B5EF4-FFF2-40B4-BE49-F238E27FC236}">
                <a16:creationId xmlns:a16="http://schemas.microsoft.com/office/drawing/2014/main" id="{3CFE587D-65DC-4937-AD8D-265F68B95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187" y="169396"/>
            <a:ext cx="4379477" cy="3042583"/>
          </a:xfrm>
          <a:prstGeom prst="rect">
            <a:avLst/>
          </a:prstGeom>
        </p:spPr>
      </p:pic>
      <p:pic>
        <p:nvPicPr>
          <p:cNvPr id="7" name="Picture 6">
            <a:extLst>
              <a:ext uri="{FF2B5EF4-FFF2-40B4-BE49-F238E27FC236}">
                <a16:creationId xmlns:a16="http://schemas.microsoft.com/office/drawing/2014/main" id="{83CE1E14-2F62-4882-923C-22D7FA17E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5187" y="3407708"/>
            <a:ext cx="3408568" cy="3160069"/>
          </a:xfrm>
          <a:prstGeom prst="rect">
            <a:avLst/>
          </a:prstGeom>
        </p:spPr>
      </p:pic>
      <p:pic>
        <p:nvPicPr>
          <p:cNvPr id="9" name="Picture 8">
            <a:extLst>
              <a:ext uri="{FF2B5EF4-FFF2-40B4-BE49-F238E27FC236}">
                <a16:creationId xmlns:a16="http://schemas.microsoft.com/office/drawing/2014/main" id="{10CF0146-EC1F-4C54-B63A-030E422611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2155" y="3968043"/>
            <a:ext cx="3466311" cy="2599734"/>
          </a:xfrm>
          <a:prstGeom prst="rect">
            <a:avLst/>
          </a:prstGeom>
        </p:spPr>
      </p:pic>
      <p:pic>
        <p:nvPicPr>
          <p:cNvPr id="11" name="Picture 10">
            <a:extLst>
              <a:ext uri="{FF2B5EF4-FFF2-40B4-BE49-F238E27FC236}">
                <a16:creationId xmlns:a16="http://schemas.microsoft.com/office/drawing/2014/main" id="{073E6F64-7F7E-43BE-93C3-D2D0B3E272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245" y="4707172"/>
            <a:ext cx="2289213" cy="1287682"/>
          </a:xfrm>
          <a:prstGeom prst="rect">
            <a:avLst/>
          </a:prstGeom>
        </p:spPr>
      </p:pic>
      <p:sp>
        <p:nvSpPr>
          <p:cNvPr id="4" name="TextBox 3">
            <a:extLst>
              <a:ext uri="{FF2B5EF4-FFF2-40B4-BE49-F238E27FC236}">
                <a16:creationId xmlns:a16="http://schemas.microsoft.com/office/drawing/2014/main" id="{0BB5D33E-486C-42BE-83DA-B0063380C6A5}"/>
              </a:ext>
            </a:extLst>
          </p:cNvPr>
          <p:cNvSpPr txBox="1"/>
          <p:nvPr/>
        </p:nvSpPr>
        <p:spPr>
          <a:xfrm>
            <a:off x="615141" y="6492875"/>
            <a:ext cx="3898546" cy="276999"/>
          </a:xfrm>
          <a:prstGeom prst="rect">
            <a:avLst/>
          </a:prstGeom>
          <a:noFill/>
        </p:spPr>
        <p:txBody>
          <a:bodyPr wrap="square" rtlCol="0">
            <a:spAutoFit/>
          </a:bodyPr>
          <a:lstStyle/>
          <a:p>
            <a:r>
              <a:rPr lang="en-US" sz="1200" dirty="0"/>
              <a:t>Dataset citation:- From Kaggle by Alex</a:t>
            </a:r>
            <a:endParaRPr lang="en-IN" sz="1200" dirty="0"/>
          </a:p>
        </p:txBody>
      </p:sp>
    </p:spTree>
    <p:extLst>
      <p:ext uri="{BB962C8B-B14F-4D97-AF65-F5344CB8AC3E}">
        <p14:creationId xmlns:p14="http://schemas.microsoft.com/office/powerpoint/2010/main" val="2559447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19329-AB0D-4A2E-8316-9B7AA2BF39EE}"/>
              </a:ext>
            </a:extLst>
          </p:cNvPr>
          <p:cNvSpPr>
            <a:spLocks noGrp="1"/>
          </p:cNvSpPr>
          <p:nvPr>
            <p:ph type="ctrTitle"/>
          </p:nvPr>
        </p:nvSpPr>
        <p:spPr>
          <a:xfrm>
            <a:off x="-918430" y="-973344"/>
            <a:ext cx="9144000" cy="2387600"/>
          </a:xfrm>
        </p:spPr>
        <p:txBody>
          <a:bodyPr/>
          <a:lstStyle/>
          <a:p>
            <a:r>
              <a:rPr lang="en-US" dirty="0"/>
              <a:t>Neural Network</a:t>
            </a:r>
            <a:endParaRPr lang="en-IN" dirty="0"/>
          </a:p>
        </p:txBody>
      </p:sp>
      <p:sp>
        <p:nvSpPr>
          <p:cNvPr id="8" name="Subtitle 7">
            <a:extLst>
              <a:ext uri="{FF2B5EF4-FFF2-40B4-BE49-F238E27FC236}">
                <a16:creationId xmlns:a16="http://schemas.microsoft.com/office/drawing/2014/main" id="{EC84AB7B-6451-4A83-A501-5E16FAFD9586}"/>
              </a:ext>
            </a:extLst>
          </p:cNvPr>
          <p:cNvSpPr>
            <a:spLocks noGrp="1"/>
          </p:cNvSpPr>
          <p:nvPr>
            <p:ph type="subTitle" idx="1"/>
          </p:nvPr>
        </p:nvSpPr>
        <p:spPr>
          <a:xfrm>
            <a:off x="168353" y="4308088"/>
            <a:ext cx="9144000" cy="1655762"/>
          </a:xfrm>
        </p:spPr>
        <p:txBody>
          <a:bodyPr>
            <a:normAutofit fontScale="92500" lnSpcReduction="20000"/>
          </a:bodyPr>
          <a:lstStyle/>
          <a:p>
            <a:pPr algn="l"/>
            <a:r>
              <a:rPr lang="en-US" dirty="0"/>
              <a:t> The feature vector is now </a:t>
            </a:r>
            <a:r>
              <a:rPr lang="en-US" dirty="0" err="1"/>
              <a:t>fe</a:t>
            </a:r>
            <a:r>
              <a:rPr lang="en-US" dirty="0"/>
              <a:t> in the neural network, after that computation ,occurs. It occurs in two steps firstly forward prop is done then backprop is to be computed on the basis of the backprop values or weights(parameters) of neural network are updated for prediction. This is known as training of neural network.</a:t>
            </a:r>
          </a:p>
          <a:p>
            <a:pPr algn="l"/>
            <a:r>
              <a:rPr lang="en-US" dirty="0"/>
              <a:t>Tools Used:- </a:t>
            </a:r>
            <a:r>
              <a:rPr lang="en-US" dirty="0" err="1"/>
              <a:t>numpy,scipy,etc</a:t>
            </a:r>
            <a:r>
              <a:rPr lang="en-US" dirty="0"/>
              <a:t>..</a:t>
            </a:r>
            <a:endParaRPr lang="en-IN" dirty="0"/>
          </a:p>
        </p:txBody>
      </p:sp>
      <p:pic>
        <p:nvPicPr>
          <p:cNvPr id="5" name="Content Placeholder 4">
            <a:extLst>
              <a:ext uri="{FF2B5EF4-FFF2-40B4-BE49-F238E27FC236}">
                <a16:creationId xmlns:a16="http://schemas.microsoft.com/office/drawing/2014/main" id="{35AA5676-E4A5-4359-A8EB-1CCC8C889ABD}"/>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7877097" y="163430"/>
            <a:ext cx="4146550" cy="4351337"/>
          </a:xfrm>
        </p:spPr>
      </p:pic>
      <p:pic>
        <p:nvPicPr>
          <p:cNvPr id="9" name="Picture 8">
            <a:extLst>
              <a:ext uri="{FF2B5EF4-FFF2-40B4-BE49-F238E27FC236}">
                <a16:creationId xmlns:a16="http://schemas.microsoft.com/office/drawing/2014/main" id="{3B872346-FD4B-40D3-923E-60B189D14BC2}"/>
              </a:ext>
            </a:extLst>
          </p:cNvPr>
          <p:cNvPicPr>
            <a:picLocks noChangeAspect="1"/>
          </p:cNvPicPr>
          <p:nvPr/>
        </p:nvPicPr>
        <p:blipFill>
          <a:blip r:embed="rId3"/>
          <a:stretch>
            <a:fillRect/>
          </a:stretch>
        </p:blipFill>
        <p:spPr>
          <a:xfrm>
            <a:off x="666004" y="6091075"/>
            <a:ext cx="1555198" cy="347787"/>
          </a:xfrm>
          <a:prstGeom prst="rect">
            <a:avLst/>
          </a:prstGeom>
        </p:spPr>
      </p:pic>
      <p:pic>
        <p:nvPicPr>
          <p:cNvPr id="11" name="Picture 10">
            <a:extLst>
              <a:ext uri="{FF2B5EF4-FFF2-40B4-BE49-F238E27FC236}">
                <a16:creationId xmlns:a16="http://schemas.microsoft.com/office/drawing/2014/main" id="{F2A9AAA2-6397-4270-842D-27C8C18A36C8}"/>
              </a:ext>
            </a:extLst>
          </p:cNvPr>
          <p:cNvPicPr>
            <a:picLocks noChangeAspect="1"/>
          </p:cNvPicPr>
          <p:nvPr/>
        </p:nvPicPr>
        <p:blipFill>
          <a:blip r:embed="rId4"/>
          <a:stretch>
            <a:fillRect/>
          </a:stretch>
        </p:blipFill>
        <p:spPr>
          <a:xfrm>
            <a:off x="2420730" y="6008786"/>
            <a:ext cx="982428" cy="552616"/>
          </a:xfrm>
          <a:prstGeom prst="rect">
            <a:avLst/>
          </a:prstGeom>
        </p:spPr>
      </p:pic>
      <p:pic>
        <p:nvPicPr>
          <p:cNvPr id="12" name="Picture 11">
            <a:extLst>
              <a:ext uri="{FF2B5EF4-FFF2-40B4-BE49-F238E27FC236}">
                <a16:creationId xmlns:a16="http://schemas.microsoft.com/office/drawing/2014/main" id="{DE8F5B8A-1BED-45CB-A089-6A40ED0A1D91}"/>
              </a:ext>
            </a:extLst>
          </p:cNvPr>
          <p:cNvPicPr>
            <a:picLocks noChangeAspect="1"/>
          </p:cNvPicPr>
          <p:nvPr/>
        </p:nvPicPr>
        <p:blipFill>
          <a:blip r:embed="rId5"/>
          <a:stretch>
            <a:fillRect/>
          </a:stretch>
        </p:blipFill>
        <p:spPr>
          <a:xfrm>
            <a:off x="3759725" y="5958781"/>
            <a:ext cx="794625" cy="652625"/>
          </a:xfrm>
          <a:prstGeom prst="rect">
            <a:avLst/>
          </a:prstGeom>
        </p:spPr>
      </p:pic>
      <p:pic>
        <p:nvPicPr>
          <p:cNvPr id="4" name="Picture 3">
            <a:extLst>
              <a:ext uri="{FF2B5EF4-FFF2-40B4-BE49-F238E27FC236}">
                <a16:creationId xmlns:a16="http://schemas.microsoft.com/office/drawing/2014/main" id="{31D5814D-8E63-4970-97F2-64706C5C22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106" y="1260574"/>
            <a:ext cx="4713861" cy="3078670"/>
          </a:xfrm>
          <a:prstGeom prst="rect">
            <a:avLst/>
          </a:prstGeom>
        </p:spPr>
      </p:pic>
    </p:spTree>
    <p:extLst>
      <p:ext uri="{BB962C8B-B14F-4D97-AF65-F5344CB8AC3E}">
        <p14:creationId xmlns:p14="http://schemas.microsoft.com/office/powerpoint/2010/main" val="3501067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90AC4-4FF9-4146-9490-1E05915534B8}"/>
              </a:ext>
            </a:extLst>
          </p:cNvPr>
          <p:cNvSpPr>
            <a:spLocks noGrp="1"/>
          </p:cNvSpPr>
          <p:nvPr>
            <p:ph type="ctrTitle"/>
          </p:nvPr>
        </p:nvSpPr>
        <p:spPr>
          <a:xfrm>
            <a:off x="1041620" y="-1193800"/>
            <a:ext cx="9144000" cy="2387600"/>
          </a:xfrm>
        </p:spPr>
        <p:txBody>
          <a:bodyPr/>
          <a:lstStyle/>
          <a:p>
            <a:r>
              <a:rPr lang="en-US" dirty="0"/>
              <a:t>Prediction</a:t>
            </a:r>
            <a:endParaRPr lang="en-IN" dirty="0"/>
          </a:p>
        </p:txBody>
      </p:sp>
      <p:sp>
        <p:nvSpPr>
          <p:cNvPr id="10" name="Subtitle 9">
            <a:extLst>
              <a:ext uri="{FF2B5EF4-FFF2-40B4-BE49-F238E27FC236}">
                <a16:creationId xmlns:a16="http://schemas.microsoft.com/office/drawing/2014/main" id="{C92CD99F-CD47-48EE-B298-D407DCB5112D}"/>
              </a:ext>
            </a:extLst>
          </p:cNvPr>
          <p:cNvSpPr>
            <a:spLocks noGrp="1"/>
          </p:cNvSpPr>
          <p:nvPr>
            <p:ph type="subTitle" idx="1"/>
          </p:nvPr>
        </p:nvSpPr>
        <p:spPr>
          <a:xfrm>
            <a:off x="135173" y="1910345"/>
            <a:ext cx="9144000" cy="1993079"/>
          </a:xfrm>
        </p:spPr>
        <p:txBody>
          <a:bodyPr>
            <a:normAutofit/>
          </a:bodyPr>
          <a:lstStyle/>
          <a:p>
            <a:pPr algn="l"/>
            <a:r>
              <a:rPr lang="en-US" sz="2000" dirty="0"/>
              <a:t>Now , we get the output of neural network then we use softmax regression or classifier to get our final output by one hot encoding. On the basis of values we get to know what type of gesture it is.</a:t>
            </a:r>
            <a:r>
              <a:rPr lang="en-IN" sz="2000" dirty="0"/>
              <a:t> Ex- if y=1 then its 1,etc.. So we have numbers distributed for type categories</a:t>
            </a:r>
            <a:endParaRPr lang="en-US" sz="2000" dirty="0"/>
          </a:p>
        </p:txBody>
      </p:sp>
      <p:pic>
        <p:nvPicPr>
          <p:cNvPr id="20" name="Picture 19">
            <a:extLst>
              <a:ext uri="{FF2B5EF4-FFF2-40B4-BE49-F238E27FC236}">
                <a16:creationId xmlns:a16="http://schemas.microsoft.com/office/drawing/2014/main" id="{90E93A28-F514-400D-BD20-82C74356E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5254" y="3860905"/>
            <a:ext cx="3807984" cy="2744237"/>
          </a:xfrm>
          <a:prstGeom prst="rect">
            <a:avLst/>
          </a:prstGeom>
        </p:spPr>
      </p:pic>
      <p:pic>
        <p:nvPicPr>
          <p:cNvPr id="22" name="Picture 21">
            <a:extLst>
              <a:ext uri="{FF2B5EF4-FFF2-40B4-BE49-F238E27FC236}">
                <a16:creationId xmlns:a16="http://schemas.microsoft.com/office/drawing/2014/main" id="{4F0C58E2-79E5-4542-93B3-481AF1695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305" y="3980816"/>
            <a:ext cx="4253868" cy="2192421"/>
          </a:xfrm>
          <a:prstGeom prst="rect">
            <a:avLst/>
          </a:prstGeom>
        </p:spPr>
      </p:pic>
      <p:pic>
        <p:nvPicPr>
          <p:cNvPr id="26" name="Picture 25">
            <a:extLst>
              <a:ext uri="{FF2B5EF4-FFF2-40B4-BE49-F238E27FC236}">
                <a16:creationId xmlns:a16="http://schemas.microsoft.com/office/drawing/2014/main" id="{06F069C3-457E-45B2-852D-3A81E8689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6418" y="4428400"/>
            <a:ext cx="2533746" cy="1104115"/>
          </a:xfrm>
          <a:prstGeom prst="rect">
            <a:avLst/>
          </a:prstGeom>
        </p:spPr>
      </p:pic>
    </p:spTree>
    <p:extLst>
      <p:ext uri="{BB962C8B-B14F-4D97-AF65-F5344CB8AC3E}">
        <p14:creationId xmlns:p14="http://schemas.microsoft.com/office/powerpoint/2010/main" val="3512049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3AC1ED-ED25-4A99-B0D6-770B325444F4}"/>
              </a:ext>
            </a:extLst>
          </p:cNvPr>
          <p:cNvPicPr>
            <a:picLocks noChangeAspect="1"/>
          </p:cNvPicPr>
          <p:nvPr/>
        </p:nvPicPr>
        <p:blipFill rotWithShape="1">
          <a:blip r:embed="rId2">
            <a:extLst>
              <a:ext uri="{28A0092B-C50C-407E-A947-70E740481C1C}">
                <a14:useLocalDpi xmlns:a14="http://schemas.microsoft.com/office/drawing/2010/main" val="0"/>
              </a:ext>
            </a:extLst>
          </a:blip>
          <a:srcRect l="54154" t="25124" r="15460" b="24689"/>
          <a:stretch/>
        </p:blipFill>
        <p:spPr>
          <a:xfrm>
            <a:off x="5037512" y="2658450"/>
            <a:ext cx="839579" cy="1132154"/>
          </a:xfrm>
          <a:prstGeom prst="rect">
            <a:avLst/>
          </a:prstGeom>
        </p:spPr>
      </p:pic>
      <p:sp>
        <p:nvSpPr>
          <p:cNvPr id="5" name="Rectangle 4">
            <a:extLst>
              <a:ext uri="{FF2B5EF4-FFF2-40B4-BE49-F238E27FC236}">
                <a16:creationId xmlns:a16="http://schemas.microsoft.com/office/drawing/2014/main" id="{C6AFDDBE-DE9C-4E30-B908-5A5BFD934362}"/>
              </a:ext>
            </a:extLst>
          </p:cNvPr>
          <p:cNvSpPr/>
          <p:nvPr/>
        </p:nvSpPr>
        <p:spPr>
          <a:xfrm>
            <a:off x="5037512" y="2658450"/>
            <a:ext cx="839579" cy="112384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2ECDAA3D-67A8-47BB-B4A7-D94077E139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1282" y="539421"/>
            <a:ext cx="959293" cy="959293"/>
          </a:xfrm>
          <a:prstGeom prst="rect">
            <a:avLst/>
          </a:prstGeom>
        </p:spPr>
      </p:pic>
      <p:cxnSp>
        <p:nvCxnSpPr>
          <p:cNvPr id="7" name="Straight Arrow Connector 6">
            <a:extLst>
              <a:ext uri="{FF2B5EF4-FFF2-40B4-BE49-F238E27FC236}">
                <a16:creationId xmlns:a16="http://schemas.microsoft.com/office/drawing/2014/main" id="{666715B5-6581-4038-B9FC-EBB49885FA8F}"/>
              </a:ext>
            </a:extLst>
          </p:cNvPr>
          <p:cNvCxnSpPr>
            <a:cxnSpLocks/>
          </p:cNvCxnSpPr>
          <p:nvPr/>
        </p:nvCxnSpPr>
        <p:spPr>
          <a:xfrm>
            <a:off x="1900929" y="1440525"/>
            <a:ext cx="0" cy="768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FDB422C-9901-4176-87A3-99BD88A41928}"/>
              </a:ext>
            </a:extLst>
          </p:cNvPr>
          <p:cNvCxnSpPr>
            <a:cxnSpLocks/>
          </p:cNvCxnSpPr>
          <p:nvPr/>
        </p:nvCxnSpPr>
        <p:spPr>
          <a:xfrm>
            <a:off x="3366655" y="3283528"/>
            <a:ext cx="16043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3EE9524-6A0B-440A-A217-4EC642D37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937" y="2307585"/>
            <a:ext cx="2240861" cy="1829518"/>
          </a:xfrm>
          <a:prstGeom prst="rect">
            <a:avLst/>
          </a:prstGeom>
        </p:spPr>
      </p:pic>
      <p:pic>
        <p:nvPicPr>
          <p:cNvPr id="15" name="Picture 14">
            <a:extLst>
              <a:ext uri="{FF2B5EF4-FFF2-40B4-BE49-F238E27FC236}">
                <a16:creationId xmlns:a16="http://schemas.microsoft.com/office/drawing/2014/main" id="{EAABCF3A-4B2B-4414-98A4-EA0342E08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96" y="2307585"/>
            <a:ext cx="2240861" cy="1829518"/>
          </a:xfrm>
          <a:prstGeom prst="rect">
            <a:avLst/>
          </a:prstGeom>
        </p:spPr>
      </p:pic>
      <p:sp>
        <p:nvSpPr>
          <p:cNvPr id="16" name="Rectangle 15">
            <a:extLst>
              <a:ext uri="{FF2B5EF4-FFF2-40B4-BE49-F238E27FC236}">
                <a16:creationId xmlns:a16="http://schemas.microsoft.com/office/drawing/2014/main" id="{EDF08B29-7639-452D-88EF-8365199BBDA6}"/>
              </a:ext>
            </a:extLst>
          </p:cNvPr>
          <p:cNvSpPr/>
          <p:nvPr/>
        </p:nvSpPr>
        <p:spPr>
          <a:xfrm>
            <a:off x="1970472" y="2717499"/>
            <a:ext cx="772728" cy="906849"/>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Arrow Connector 16">
            <a:extLst>
              <a:ext uri="{FF2B5EF4-FFF2-40B4-BE49-F238E27FC236}">
                <a16:creationId xmlns:a16="http://schemas.microsoft.com/office/drawing/2014/main" id="{99920B39-D246-4185-9B86-2450B55143D2}"/>
              </a:ext>
            </a:extLst>
          </p:cNvPr>
          <p:cNvCxnSpPr>
            <a:cxnSpLocks/>
          </p:cNvCxnSpPr>
          <p:nvPr/>
        </p:nvCxnSpPr>
        <p:spPr>
          <a:xfrm>
            <a:off x="5996248" y="3220371"/>
            <a:ext cx="16043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3D68BBD-7F94-4FC4-A300-2C94E430FBA4}"/>
              </a:ext>
            </a:extLst>
          </p:cNvPr>
          <p:cNvSpPr/>
          <p:nvPr/>
        </p:nvSpPr>
        <p:spPr>
          <a:xfrm>
            <a:off x="7719761" y="2950619"/>
            <a:ext cx="2395959" cy="539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Trained Neural Network</a:t>
            </a:r>
            <a:endParaRPr lang="en-IN" dirty="0"/>
          </a:p>
        </p:txBody>
      </p:sp>
      <p:cxnSp>
        <p:nvCxnSpPr>
          <p:cNvPr id="20" name="Straight Arrow Connector 19">
            <a:extLst>
              <a:ext uri="{FF2B5EF4-FFF2-40B4-BE49-F238E27FC236}">
                <a16:creationId xmlns:a16="http://schemas.microsoft.com/office/drawing/2014/main" id="{A2A8E104-D81E-43F8-B23C-3B45D2ABBA94}"/>
              </a:ext>
            </a:extLst>
          </p:cNvPr>
          <p:cNvCxnSpPr>
            <a:cxnSpLocks/>
          </p:cNvCxnSpPr>
          <p:nvPr/>
        </p:nvCxnSpPr>
        <p:spPr>
          <a:xfrm>
            <a:off x="8980518" y="3624348"/>
            <a:ext cx="0" cy="798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ECDF4F2-EF53-48E4-B3D5-7E0B89878B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0027" y="4556595"/>
            <a:ext cx="2240861" cy="1829518"/>
          </a:xfrm>
          <a:prstGeom prst="rect">
            <a:avLst/>
          </a:prstGeom>
        </p:spPr>
      </p:pic>
      <p:sp>
        <p:nvSpPr>
          <p:cNvPr id="25" name="Rectangle 24">
            <a:extLst>
              <a:ext uri="{FF2B5EF4-FFF2-40B4-BE49-F238E27FC236}">
                <a16:creationId xmlns:a16="http://schemas.microsoft.com/office/drawing/2014/main" id="{08EAF154-6339-4308-A8A1-6974E1294464}"/>
              </a:ext>
            </a:extLst>
          </p:cNvPr>
          <p:cNvSpPr/>
          <p:nvPr/>
        </p:nvSpPr>
        <p:spPr>
          <a:xfrm>
            <a:off x="9167065" y="5017929"/>
            <a:ext cx="772728" cy="906849"/>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209D14B6-B0CF-49D0-A822-1A403298B1A1}"/>
              </a:ext>
            </a:extLst>
          </p:cNvPr>
          <p:cNvSpPr txBox="1"/>
          <p:nvPr/>
        </p:nvSpPr>
        <p:spPr>
          <a:xfrm flipH="1">
            <a:off x="7920490" y="4304817"/>
            <a:ext cx="1607897" cy="369332"/>
          </a:xfrm>
          <a:prstGeom prst="rect">
            <a:avLst/>
          </a:prstGeom>
          <a:noFill/>
        </p:spPr>
        <p:txBody>
          <a:bodyPr wrap="square" rtlCol="0">
            <a:spAutoFit/>
          </a:bodyPr>
          <a:lstStyle/>
          <a:p>
            <a:r>
              <a:rPr lang="en-US" dirty="0">
                <a:ln>
                  <a:solidFill>
                    <a:srgbClr val="FF0000"/>
                  </a:solidFill>
                </a:ln>
                <a:solidFill>
                  <a:srgbClr val="FF0000"/>
                </a:solidFill>
              </a:rPr>
              <a:t>OUTPUT:</a:t>
            </a:r>
            <a:endParaRPr lang="en-IN" dirty="0">
              <a:ln>
                <a:solidFill>
                  <a:srgbClr val="FF0000"/>
                </a:solidFill>
              </a:ln>
              <a:solidFill>
                <a:srgbClr val="FF0000"/>
              </a:solidFill>
            </a:endParaRPr>
          </a:p>
        </p:txBody>
      </p:sp>
      <p:sp>
        <p:nvSpPr>
          <p:cNvPr id="28" name="TextBox 27">
            <a:extLst>
              <a:ext uri="{FF2B5EF4-FFF2-40B4-BE49-F238E27FC236}">
                <a16:creationId xmlns:a16="http://schemas.microsoft.com/office/drawing/2014/main" id="{AAB8F71C-A0C9-4AF1-9865-74C1920A38BD}"/>
              </a:ext>
            </a:extLst>
          </p:cNvPr>
          <p:cNvSpPr txBox="1"/>
          <p:nvPr/>
        </p:nvSpPr>
        <p:spPr>
          <a:xfrm flipH="1">
            <a:off x="3335259" y="2709258"/>
            <a:ext cx="1667147" cy="923330"/>
          </a:xfrm>
          <a:prstGeom prst="rect">
            <a:avLst/>
          </a:prstGeom>
          <a:noFill/>
        </p:spPr>
        <p:txBody>
          <a:bodyPr wrap="square" rtlCol="0">
            <a:spAutoFit/>
          </a:bodyPr>
          <a:lstStyle/>
          <a:p>
            <a:r>
              <a:rPr lang="en-US" dirty="0">
                <a:ln>
                  <a:solidFill>
                    <a:schemeClr val="tx1"/>
                  </a:solidFill>
                </a:ln>
              </a:rPr>
              <a:t>CAPTURING ROI(REGION OF IMPORTANCE)</a:t>
            </a:r>
            <a:endParaRPr lang="en-IN" dirty="0">
              <a:ln>
                <a:solidFill>
                  <a:schemeClr val="tx1"/>
                </a:solidFill>
              </a:ln>
            </a:endParaRPr>
          </a:p>
        </p:txBody>
      </p:sp>
      <p:sp>
        <p:nvSpPr>
          <p:cNvPr id="29" name="TextBox 28">
            <a:extLst>
              <a:ext uri="{FF2B5EF4-FFF2-40B4-BE49-F238E27FC236}">
                <a16:creationId xmlns:a16="http://schemas.microsoft.com/office/drawing/2014/main" id="{6ACF010D-0986-47DF-A4D4-77B3F212FBD8}"/>
              </a:ext>
            </a:extLst>
          </p:cNvPr>
          <p:cNvSpPr txBox="1"/>
          <p:nvPr/>
        </p:nvSpPr>
        <p:spPr>
          <a:xfrm flipH="1">
            <a:off x="5980107" y="2654914"/>
            <a:ext cx="1667147" cy="1477328"/>
          </a:xfrm>
          <a:prstGeom prst="rect">
            <a:avLst/>
          </a:prstGeom>
          <a:noFill/>
        </p:spPr>
        <p:txBody>
          <a:bodyPr wrap="square" rtlCol="0">
            <a:spAutoFit/>
          </a:bodyPr>
          <a:lstStyle/>
          <a:p>
            <a:r>
              <a:rPr lang="en-US" dirty="0">
                <a:ln>
                  <a:solidFill>
                    <a:schemeClr val="tx1"/>
                  </a:solidFill>
                </a:ln>
              </a:rPr>
              <a:t>RESIZING CAPTURED ROI INTO 64 BY 64 FOR FEEDING INTO TNN.</a:t>
            </a:r>
            <a:endParaRPr lang="en-IN" dirty="0">
              <a:ln>
                <a:solidFill>
                  <a:schemeClr val="tx1"/>
                </a:solidFill>
              </a:ln>
            </a:endParaRPr>
          </a:p>
        </p:txBody>
      </p:sp>
      <p:sp>
        <p:nvSpPr>
          <p:cNvPr id="32" name="TextBox 31">
            <a:extLst>
              <a:ext uri="{FF2B5EF4-FFF2-40B4-BE49-F238E27FC236}">
                <a16:creationId xmlns:a16="http://schemas.microsoft.com/office/drawing/2014/main" id="{480ADC9E-F983-4582-85A3-4CC211AE3F3C}"/>
              </a:ext>
            </a:extLst>
          </p:cNvPr>
          <p:cNvSpPr txBox="1"/>
          <p:nvPr/>
        </p:nvSpPr>
        <p:spPr>
          <a:xfrm>
            <a:off x="4376035" y="311181"/>
            <a:ext cx="3439929" cy="707886"/>
          </a:xfrm>
          <a:prstGeom prst="rect">
            <a:avLst/>
          </a:prstGeom>
          <a:noFill/>
        </p:spPr>
        <p:txBody>
          <a:bodyPr wrap="square" rtlCol="0">
            <a:spAutoFit/>
          </a:bodyPr>
          <a:lstStyle/>
          <a:p>
            <a:r>
              <a:rPr lang="en-US" sz="4000" b="1" dirty="0"/>
              <a:t>ON RUN TIME </a:t>
            </a:r>
            <a:endParaRPr lang="en-IN" sz="4000" b="1" dirty="0"/>
          </a:p>
        </p:txBody>
      </p:sp>
      <p:sp>
        <p:nvSpPr>
          <p:cNvPr id="33" name="TextBox 32">
            <a:extLst>
              <a:ext uri="{FF2B5EF4-FFF2-40B4-BE49-F238E27FC236}">
                <a16:creationId xmlns:a16="http://schemas.microsoft.com/office/drawing/2014/main" id="{4813776B-6C38-456D-A2D9-9759528D6E3C}"/>
              </a:ext>
            </a:extLst>
          </p:cNvPr>
          <p:cNvSpPr txBox="1"/>
          <p:nvPr/>
        </p:nvSpPr>
        <p:spPr>
          <a:xfrm>
            <a:off x="4942499" y="3762910"/>
            <a:ext cx="986167" cy="369332"/>
          </a:xfrm>
          <a:prstGeom prst="rect">
            <a:avLst/>
          </a:prstGeom>
          <a:noFill/>
        </p:spPr>
        <p:txBody>
          <a:bodyPr wrap="none" rtlCol="0">
            <a:spAutoFit/>
          </a:bodyPr>
          <a:lstStyle/>
          <a:p>
            <a:r>
              <a:rPr lang="en-US" dirty="0"/>
              <a:t>300x300</a:t>
            </a:r>
            <a:endParaRPr lang="en-IN" dirty="0"/>
          </a:p>
        </p:txBody>
      </p:sp>
    </p:spTree>
    <p:extLst>
      <p:ext uri="{BB962C8B-B14F-4D97-AF65-F5344CB8AC3E}">
        <p14:creationId xmlns:p14="http://schemas.microsoft.com/office/powerpoint/2010/main" val="907386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AAEE9-A633-41DB-9C4E-6F213B00EBA7}"/>
              </a:ext>
            </a:extLst>
          </p:cNvPr>
          <p:cNvSpPr>
            <a:spLocks noGrp="1"/>
          </p:cNvSpPr>
          <p:nvPr>
            <p:ph type="title"/>
          </p:nvPr>
        </p:nvSpPr>
        <p:spPr/>
        <p:txBody>
          <a:bodyPr/>
          <a:lstStyle/>
          <a:p>
            <a:r>
              <a:rPr lang="en-US" dirty="0"/>
              <a:t>Implementation</a:t>
            </a:r>
            <a:endParaRPr lang="en-IN" dirty="0"/>
          </a:p>
        </p:txBody>
      </p:sp>
      <p:pic>
        <p:nvPicPr>
          <p:cNvPr id="19" name="Content Placeholder 18">
            <a:extLst>
              <a:ext uri="{FF2B5EF4-FFF2-40B4-BE49-F238E27FC236}">
                <a16:creationId xmlns:a16="http://schemas.microsoft.com/office/drawing/2014/main" id="{81B1D498-41F1-41D6-957A-4EF77F0D5C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604" y="1690688"/>
            <a:ext cx="7007296" cy="3994298"/>
          </a:xfrm>
        </p:spPr>
      </p:pic>
      <p:pic>
        <p:nvPicPr>
          <p:cNvPr id="21" name="Picture 20">
            <a:extLst>
              <a:ext uri="{FF2B5EF4-FFF2-40B4-BE49-F238E27FC236}">
                <a16:creationId xmlns:a16="http://schemas.microsoft.com/office/drawing/2014/main" id="{9DE212E8-3F0D-4930-9A42-0519D04B4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146" y="1853554"/>
            <a:ext cx="6811434" cy="3831432"/>
          </a:xfrm>
          <a:prstGeom prst="rect">
            <a:avLst/>
          </a:prstGeom>
        </p:spPr>
      </p:pic>
    </p:spTree>
    <p:extLst>
      <p:ext uri="{BB962C8B-B14F-4D97-AF65-F5344CB8AC3E}">
        <p14:creationId xmlns:p14="http://schemas.microsoft.com/office/powerpoint/2010/main" val="22157468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694</TotalTime>
  <Words>383</Words>
  <Application>Microsoft Office PowerPoint</Application>
  <PresentationFormat>Widescreen</PresentationFormat>
  <Paragraphs>57</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Project: Sign Language  Recognition</vt:lpstr>
      <vt:lpstr>Objective/Problem Statement</vt:lpstr>
      <vt:lpstr>Architecture Diagram </vt:lpstr>
      <vt:lpstr>Flow Diagram</vt:lpstr>
      <vt:lpstr>Feature Extraction</vt:lpstr>
      <vt:lpstr>Neural Network</vt:lpstr>
      <vt:lpstr>Prediction</vt:lpstr>
      <vt:lpstr>PowerPoint Presentation</vt:lpstr>
      <vt:lpstr>Implementation</vt:lpstr>
      <vt:lpstr>PowerPoint Presentation</vt:lpstr>
      <vt:lpstr>PowerPoint Presentation</vt:lpstr>
      <vt:lpstr>Output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Natural Language Processing</dc:title>
  <dc:creator>jasroop singh</dc:creator>
  <cp:lastModifiedBy>jasroop singh</cp:lastModifiedBy>
  <cp:revision>21</cp:revision>
  <dcterms:created xsi:type="dcterms:W3CDTF">2019-10-14T13:49:50Z</dcterms:created>
  <dcterms:modified xsi:type="dcterms:W3CDTF">2020-06-16T06:03:56Z</dcterms:modified>
</cp:coreProperties>
</file>